
<file path=[Content_Types].xml><?xml version="1.0" encoding="utf-8"?>
<Types xmlns="http://schemas.openxmlformats.org/package/2006/content-types">
  <Default Extension="jpeg" ContentType="image/jpeg"/>
  <Default Extension="jpg" ContentType="image/jp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drawings/drawing1.xml" ContentType="application/vnd.openxmlformats-officedocument.drawingml.chartshapes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drawings/drawing2.xml" ContentType="application/vnd.openxmlformats-officedocument.drawingml.chartshapes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drawings/drawing3.xml" ContentType="application/vnd.openxmlformats-officedocument.drawingml.chartshapes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drawings/drawing4.xml" ContentType="application/vnd.openxmlformats-officedocument.drawingml.chartshapes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drawings/drawing5.xml" ContentType="application/vnd.openxmlformats-officedocument.drawingml.chartshapes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notesSlides/notesSlide3.xml" ContentType="application/vnd.openxmlformats-officedocument.presentationml.notesSlid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notesSlides/notesSlide4.xml" ContentType="application/vnd.openxmlformats-officedocument.presentationml.notesSlid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drawings/drawing6.xml" ContentType="application/vnd.openxmlformats-officedocument.drawingml.chartshapes+xml"/>
  <Override PartName="/ppt/charts/chart18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drawings/drawing7.xml" ContentType="application/vnd.openxmlformats-officedocument.drawingml.chartshapes+xml"/>
  <Override PartName="/ppt/charts/chart19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7" r:id="rId2"/>
  </p:sldMasterIdLst>
  <p:notesMasterIdLst>
    <p:notesMasterId r:id="rId47"/>
  </p:notesMasterIdLst>
  <p:sldIdLst>
    <p:sldId id="341" r:id="rId3"/>
    <p:sldId id="342" r:id="rId4"/>
    <p:sldId id="259" r:id="rId5"/>
    <p:sldId id="297" r:id="rId6"/>
    <p:sldId id="278" r:id="rId7"/>
    <p:sldId id="279" r:id="rId8"/>
    <p:sldId id="280" r:id="rId9"/>
    <p:sldId id="281" r:id="rId10"/>
    <p:sldId id="394" r:id="rId11"/>
    <p:sldId id="451" r:id="rId12"/>
    <p:sldId id="465" r:id="rId13"/>
    <p:sldId id="369" r:id="rId14"/>
    <p:sldId id="464" r:id="rId15"/>
    <p:sldId id="398" r:id="rId16"/>
    <p:sldId id="399" r:id="rId17"/>
    <p:sldId id="468" r:id="rId18"/>
    <p:sldId id="469" r:id="rId19"/>
    <p:sldId id="397" r:id="rId20"/>
    <p:sldId id="400" r:id="rId21"/>
    <p:sldId id="430" r:id="rId22"/>
    <p:sldId id="402" r:id="rId23"/>
    <p:sldId id="403" r:id="rId24"/>
    <p:sldId id="404" r:id="rId25"/>
    <p:sldId id="405" r:id="rId26"/>
    <p:sldId id="407" r:id="rId27"/>
    <p:sldId id="410" r:id="rId28"/>
    <p:sldId id="411" r:id="rId29"/>
    <p:sldId id="412" r:id="rId30"/>
    <p:sldId id="413" r:id="rId31"/>
    <p:sldId id="414" r:id="rId32"/>
    <p:sldId id="415" r:id="rId33"/>
    <p:sldId id="416" r:id="rId34"/>
    <p:sldId id="419" r:id="rId35"/>
    <p:sldId id="421" r:id="rId36"/>
    <p:sldId id="422" r:id="rId37"/>
    <p:sldId id="423" r:id="rId38"/>
    <p:sldId id="424" r:id="rId39"/>
    <p:sldId id="462" r:id="rId40"/>
    <p:sldId id="426" r:id="rId41"/>
    <p:sldId id="428" r:id="rId42"/>
    <p:sldId id="429" r:id="rId43"/>
    <p:sldId id="287" r:id="rId44"/>
    <p:sldId id="288" r:id="rId45"/>
    <p:sldId id="378" r:id="rId46"/>
  </p:sldIdLst>
  <p:sldSz cx="9144000" cy="5143500" type="screen16x9"/>
  <p:notesSz cx="9144000" cy="5143500"/>
  <p:defaultTextStyle>
    <a:defPPr>
      <a:defRPr kern="0"/>
    </a:def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510" autoAdjust="0"/>
    <p:restoredTop sz="92735" autoAdjust="0"/>
  </p:normalViewPr>
  <p:slideViewPr>
    <p:cSldViewPr>
      <p:cViewPr varScale="1">
        <p:scale>
          <a:sx n="95" d="100"/>
          <a:sy n="95" d="100"/>
        </p:scale>
        <p:origin x="424" y="68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slide" Target="slides/slide40.xml"/><Relationship Id="rId47" Type="http://schemas.openxmlformats.org/officeDocument/2006/relationships/notesMaster" Target="notesMasters/notesMaster1.xml"/><Relationship Id="rId50" Type="http://schemas.openxmlformats.org/officeDocument/2006/relationships/theme" Target="theme/theme1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viewProps" Target="view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presProps" Target="presProps.xml"/><Relationship Id="rId8" Type="http://schemas.openxmlformats.org/officeDocument/2006/relationships/slide" Target="slides/slide6.xml"/><Relationship Id="rId51" Type="http://schemas.openxmlformats.org/officeDocument/2006/relationships/tableStyles" Target="tableStyles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7.xml"/><Relationship Id="rId1" Type="http://schemas.microsoft.com/office/2011/relationships/chartStyle" Target="style17.xml"/><Relationship Id="rId4" Type="http://schemas.openxmlformats.org/officeDocument/2006/relationships/chartUserShapes" Target="../drawings/drawing6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8.xml"/><Relationship Id="rId1" Type="http://schemas.microsoft.com/office/2011/relationships/chartStyle" Target="style18.xml"/><Relationship Id="rId4" Type="http://schemas.openxmlformats.org/officeDocument/2006/relationships/chartUserShapes" Target="../drawings/drawing7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Relationship Id="rId4" Type="http://schemas.openxmlformats.org/officeDocument/2006/relationships/chartUserShapes" Target="../drawings/drawing1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Relationship Id="rId4" Type="http://schemas.openxmlformats.org/officeDocument/2006/relationships/chartUserShapes" Target="../drawings/drawing2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Relationship Id="rId4" Type="http://schemas.openxmlformats.org/officeDocument/2006/relationships/chartUserShapes" Target="../drawings/drawing3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Relationship Id="rId4" Type="http://schemas.openxmlformats.org/officeDocument/2006/relationships/chartUserShapes" Target="../drawings/drawing4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Relationship Id="rId4" Type="http://schemas.openxmlformats.org/officeDocument/2006/relationships/chartUserShapes" Target="../drawings/drawing5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628205128205128E-2"/>
          <c:y val="5.2238805970149252E-2"/>
          <c:w val="0.96474358974358976"/>
          <c:h val="0.6985791514866611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/>
            </a:solidFill>
            <a:ln>
              <a:solidFill>
                <a:schemeClr val="tx2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solidFill>
                  <a:schemeClr val="tx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CE3A-44B7-BE79-81D81CAD1F97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solidFill>
                  <a:schemeClr val="tx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CE3A-44B7-BE79-81D81CAD1F9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Nyamagabe</c:v>
                </c:pt>
                <c:pt idx="3">
                  <c:v>Gisagara</c:v>
                </c:pt>
                <c:pt idx="4">
                  <c:v>Nyanza</c:v>
                </c:pt>
                <c:pt idx="5">
                  <c:v>Nyaruguru</c:v>
                </c:pt>
                <c:pt idx="6">
                  <c:v>Kamonyi</c:v>
                </c:pt>
                <c:pt idx="7">
                  <c:v>Huye</c:v>
                </c:pt>
                <c:pt idx="8">
                  <c:v>Ruhango</c:v>
                </c:pt>
                <c:pt idx="9">
                  <c:v>Muhanga</c:v>
                </c:pt>
              </c:strCache>
            </c:strRef>
          </c:cat>
          <c:val>
            <c:numRef>
              <c:f>Sheet1!$B$2:$B$11</c:f>
              <c:numCache>
                <c:formatCode>0.0</c:formatCode>
                <c:ptCount val="10"/>
                <c:pt idx="0">
                  <c:v>39.799999999999997</c:v>
                </c:pt>
                <c:pt idx="1">
                  <c:v>47.6</c:v>
                </c:pt>
                <c:pt idx="2">
                  <c:v>67.574050000000014</c:v>
                </c:pt>
                <c:pt idx="3">
                  <c:v>59.514009999999992</c:v>
                </c:pt>
                <c:pt idx="4">
                  <c:v>46.855159999999998</c:v>
                </c:pt>
                <c:pt idx="5">
                  <c:v>52.578649999999996</c:v>
                </c:pt>
                <c:pt idx="6">
                  <c:v>52.953680000000006</c:v>
                </c:pt>
                <c:pt idx="7">
                  <c:v>39.449199999999998</c:v>
                </c:pt>
                <c:pt idx="8">
                  <c:v>26.170720000000003</c:v>
                </c:pt>
                <c:pt idx="9">
                  <c:v>33.243360000000003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E3A-44B7-BE79-81D81CAD1F9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2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6-CE3A-44B7-BE79-81D81CAD1F97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8-CE3A-44B7-BE79-81D81CAD1F9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Nyamagabe</c:v>
                </c:pt>
                <c:pt idx="3">
                  <c:v>Gisagara</c:v>
                </c:pt>
                <c:pt idx="4">
                  <c:v>Nyanza</c:v>
                </c:pt>
                <c:pt idx="5">
                  <c:v>Nyaruguru</c:v>
                </c:pt>
                <c:pt idx="6">
                  <c:v>Kamonyi</c:v>
                </c:pt>
                <c:pt idx="7">
                  <c:v>Huye</c:v>
                </c:pt>
                <c:pt idx="8">
                  <c:v>Ruhango</c:v>
                </c:pt>
                <c:pt idx="9">
                  <c:v>Muhanga</c:v>
                </c:pt>
              </c:strCache>
            </c:strRef>
          </c:cat>
          <c:val>
            <c:numRef>
              <c:f>Sheet1!$C$2:$C$11</c:f>
              <c:numCache>
                <c:formatCode>0.0</c:formatCode>
                <c:ptCount val="10"/>
                <c:pt idx="0">
                  <c:v>27.4</c:v>
                </c:pt>
                <c:pt idx="1">
                  <c:v>34.700000000000003</c:v>
                </c:pt>
                <c:pt idx="2">
                  <c:v>51.394090000000006</c:v>
                </c:pt>
                <c:pt idx="3">
                  <c:v>45.644269999999999</c:v>
                </c:pt>
                <c:pt idx="4">
                  <c:v>43.271990000000002</c:v>
                </c:pt>
                <c:pt idx="5">
                  <c:v>39.698549999999997</c:v>
                </c:pt>
                <c:pt idx="6">
                  <c:v>39.695079999999997</c:v>
                </c:pt>
                <c:pt idx="7">
                  <c:v>24.1907</c:v>
                </c:pt>
                <c:pt idx="8">
                  <c:v>14.993300000000001</c:v>
                </c:pt>
                <c:pt idx="9">
                  <c:v>14.95167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CE3A-44B7-BE79-81D81CAD1F97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Percentage points change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dLbl>
              <c:idx val="1"/>
              <c:layout>
                <c:manualLayout>
                  <c:x val="-2.9797377830750892E-3"/>
                  <c:y val="-4.8194218907376338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ABEE-4557-9CC2-C744ECCB8F74}"/>
                </c:ext>
              </c:extLst>
            </c:dLbl>
            <c:dLbl>
              <c:idx val="4"/>
              <c:layout>
                <c:manualLayout>
                  <c:x val="-5.462789495693918E-17"/>
                  <c:y val="-7.9523704594037001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ABEE-4557-9CC2-C744ECCB8F7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Nyamagabe</c:v>
                </c:pt>
                <c:pt idx="3">
                  <c:v>Gisagara</c:v>
                </c:pt>
                <c:pt idx="4">
                  <c:v>Nyanza</c:v>
                </c:pt>
                <c:pt idx="5">
                  <c:v>Nyaruguru</c:v>
                </c:pt>
                <c:pt idx="6">
                  <c:v>Kamonyi</c:v>
                </c:pt>
                <c:pt idx="7">
                  <c:v>Huye</c:v>
                </c:pt>
                <c:pt idx="8">
                  <c:v>Ruhango</c:v>
                </c:pt>
                <c:pt idx="9">
                  <c:v>Muhanga</c:v>
                </c:pt>
              </c:strCache>
            </c:strRef>
          </c:cat>
          <c:val>
            <c:numRef>
              <c:f>Sheet1!$D$2:$D$11</c:f>
              <c:numCache>
                <c:formatCode>0.0</c:formatCode>
                <c:ptCount val="10"/>
                <c:pt idx="0">
                  <c:v>-12.399999999999999</c:v>
                </c:pt>
                <c:pt idx="1">
                  <c:v>-12.899999999999999</c:v>
                </c:pt>
                <c:pt idx="2">
                  <c:v>-16.179960000000008</c:v>
                </c:pt>
                <c:pt idx="3">
                  <c:v>-13.869739999999993</c:v>
                </c:pt>
                <c:pt idx="4">
                  <c:v>-3.5831699999999955</c:v>
                </c:pt>
                <c:pt idx="5">
                  <c:v>-12.880099999999999</c:v>
                </c:pt>
                <c:pt idx="6">
                  <c:v>-13.258600000000008</c:v>
                </c:pt>
                <c:pt idx="7">
                  <c:v>-15.258499999999998</c:v>
                </c:pt>
                <c:pt idx="8">
                  <c:v>-11.177420000000001</c:v>
                </c:pt>
                <c:pt idx="9">
                  <c:v>-18.291690000000003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ABEE-4557-9CC2-C744ECCB8F7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29577103"/>
        <c:axId val="529578543"/>
      </c:barChart>
      <c:catAx>
        <c:axId val="5295771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29578543"/>
        <c:crosses val="autoZero"/>
        <c:auto val="1"/>
        <c:lblAlgn val="ctr"/>
        <c:lblOffset val="100"/>
        <c:noMultiLvlLbl val="0"/>
      </c:catAx>
      <c:valAx>
        <c:axId val="529578543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52957710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628127332707267"/>
          <c:y val="0.88601017860572295"/>
          <c:w val="0.40113452929528021"/>
          <c:h val="7.7493718164054981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3183558171356517E-2"/>
          <c:y val="3.6666666666666667E-2"/>
          <c:w val="0.89682734211222537"/>
          <c:h val="0.811046106084133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Youth in NEETS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97A-461F-8BF5-D02539285CD4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97A-461F-8BF5-D02539285CD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Nyamagabe</c:v>
                </c:pt>
                <c:pt idx="1">
                  <c:v>Kamonyi</c:v>
                </c:pt>
                <c:pt idx="2">
                  <c:v>Ruhango</c:v>
                </c:pt>
                <c:pt idx="3">
                  <c:v>Huye</c:v>
                </c:pt>
                <c:pt idx="4">
                  <c:v>Muhanga</c:v>
                </c:pt>
                <c:pt idx="5">
                  <c:v>Nyaruguru</c:v>
                </c:pt>
                <c:pt idx="6">
                  <c:v>Nyanza</c:v>
                </c:pt>
                <c:pt idx="7">
                  <c:v>Gisagara</c:v>
                </c:pt>
              </c:strCache>
            </c:strRef>
          </c:cat>
          <c:val>
            <c:numRef>
              <c:f>Sheet1!$B$2:$B$9</c:f>
              <c:numCache>
                <c:formatCode>0.0</c:formatCode>
                <c:ptCount val="8"/>
                <c:pt idx="0">
                  <c:v>19.50639</c:v>
                </c:pt>
                <c:pt idx="1">
                  <c:v>19.361709999999999</c:v>
                </c:pt>
                <c:pt idx="2">
                  <c:v>18.71049</c:v>
                </c:pt>
                <c:pt idx="3">
                  <c:v>18.054279999999999</c:v>
                </c:pt>
                <c:pt idx="4">
                  <c:v>17.351520000000001</c:v>
                </c:pt>
                <c:pt idx="5">
                  <c:v>16.245930000000001</c:v>
                </c:pt>
                <c:pt idx="6">
                  <c:v>15.2537</c:v>
                </c:pt>
                <c:pt idx="7">
                  <c:v>15.044919999999999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97A-461F-8BF5-D02539285C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49796736"/>
        <c:axId val="1549796256"/>
      </c:barChart>
      <c:catAx>
        <c:axId val="1549796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49796256"/>
        <c:crosses val="autoZero"/>
        <c:auto val="1"/>
        <c:lblAlgn val="ctr"/>
        <c:lblOffset val="100"/>
        <c:noMultiLvlLbl val="0"/>
      </c:catAx>
      <c:valAx>
        <c:axId val="1549796256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1549796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tx1"/>
      </a:solidFill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16+ years 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6970-4422-821B-758613E65A4A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6970-4422-821B-758613E65A4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  Southern Province</c:v>
                </c:pt>
                <c:pt idx="2">
                  <c:v>Nyanza</c:v>
                </c:pt>
                <c:pt idx="3">
                  <c:v>Gisagara</c:v>
                </c:pt>
                <c:pt idx="4">
                  <c:v>Nyaruguru</c:v>
                </c:pt>
                <c:pt idx="5">
                  <c:v>Huye</c:v>
                </c:pt>
                <c:pt idx="6">
                  <c:v>Nyamagabe</c:v>
                </c:pt>
                <c:pt idx="7">
                  <c:v>Ruhango</c:v>
                </c:pt>
                <c:pt idx="8">
                  <c:v>Muhanga</c:v>
                </c:pt>
                <c:pt idx="9">
                  <c:v>Kamonyi</c:v>
                </c:pt>
              </c:strCache>
            </c:strRef>
          </c:cat>
          <c:val>
            <c:numRef>
              <c:f>Sheet1!$B$2:$B$11</c:f>
              <c:numCache>
                <c:formatCode>#,##0.0</c:formatCode>
                <c:ptCount val="10"/>
                <c:pt idx="0" formatCode="General">
                  <c:v>31.6</c:v>
                </c:pt>
                <c:pt idx="1">
                  <c:v>25.124463522904932</c:v>
                </c:pt>
                <c:pt idx="2">
                  <c:v>23.570200930267685</c:v>
                </c:pt>
                <c:pt idx="3">
                  <c:v>20.211244358320627</c:v>
                </c:pt>
                <c:pt idx="4">
                  <c:v>22.580824445817353</c:v>
                </c:pt>
                <c:pt idx="5">
                  <c:v>31.916094933793119</c:v>
                </c:pt>
                <c:pt idx="6">
                  <c:v>23.024841832924409</c:v>
                </c:pt>
                <c:pt idx="7">
                  <c:v>24.530519997515679</c:v>
                </c:pt>
                <c:pt idx="8">
                  <c:v>26.362442457930666</c:v>
                </c:pt>
                <c:pt idx="9">
                  <c:v>27.542958833776105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357-4948-BD52-35EB25EFF36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16-30 " Youth"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970-4422-821B-758613E65A4A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6970-4422-821B-758613E65A4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  Southern Province</c:v>
                </c:pt>
                <c:pt idx="2">
                  <c:v>Nyanza</c:v>
                </c:pt>
                <c:pt idx="3">
                  <c:v>Gisagara</c:v>
                </c:pt>
                <c:pt idx="4">
                  <c:v>Nyaruguru</c:v>
                </c:pt>
                <c:pt idx="5">
                  <c:v>Huye</c:v>
                </c:pt>
                <c:pt idx="6">
                  <c:v>Nyamagabe</c:v>
                </c:pt>
                <c:pt idx="7">
                  <c:v>Ruhango</c:v>
                </c:pt>
                <c:pt idx="8">
                  <c:v>Muhanga</c:v>
                </c:pt>
                <c:pt idx="9">
                  <c:v>Kamonyi</c:v>
                </c:pt>
              </c:strCache>
            </c:strRef>
          </c:cat>
          <c:val>
            <c:numRef>
              <c:f>Sheet1!$C$2:$C$11</c:f>
              <c:numCache>
                <c:formatCode>#,##0.0</c:formatCode>
                <c:ptCount val="10"/>
                <c:pt idx="0" formatCode="General">
                  <c:v>49.9</c:v>
                </c:pt>
                <c:pt idx="1">
                  <c:v>45.966912581857109</c:v>
                </c:pt>
                <c:pt idx="2">
                  <c:v>43.511034567549075</c:v>
                </c:pt>
                <c:pt idx="3">
                  <c:v>39.961017891171331</c:v>
                </c:pt>
                <c:pt idx="4">
                  <c:v>42.73782846110079</c:v>
                </c:pt>
                <c:pt idx="5">
                  <c:v>52.556869173864747</c:v>
                </c:pt>
                <c:pt idx="6">
                  <c:v>41.910955532859369</c:v>
                </c:pt>
                <c:pt idx="7">
                  <c:v>50.581168131355078</c:v>
                </c:pt>
                <c:pt idx="8">
                  <c:v>47.452868553649317</c:v>
                </c:pt>
                <c:pt idx="9">
                  <c:v>48.503530862119923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357-4948-BD52-35EB25EFF36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71098944"/>
        <c:axId val="1571096064"/>
      </c:barChart>
      <c:catAx>
        <c:axId val="1571098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71096064"/>
        <c:crosses val="autoZero"/>
        <c:auto val="1"/>
        <c:lblAlgn val="ctr"/>
        <c:lblOffset val="100"/>
        <c:noMultiLvlLbl val="0"/>
      </c:catAx>
      <c:valAx>
        <c:axId val="15710960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710989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4856186537288897"/>
          <c:y val="0.90125396638852984"/>
          <c:w val="0.32812879450674726"/>
          <c:h val="7.635797390997767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3207907368067099E-2"/>
          <c:y val="0"/>
          <c:w val="0.98530101511234125"/>
          <c:h val="0.7500868676667656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B85F-48AA-994B-EA1A1C266093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B85F-48AA-994B-EA1A1C26609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Huye</c:v>
                </c:pt>
                <c:pt idx="3">
                  <c:v>Muhanga</c:v>
                </c:pt>
                <c:pt idx="4">
                  <c:v>Ruhango</c:v>
                </c:pt>
                <c:pt idx="5">
                  <c:v>Nyamagabe</c:v>
                </c:pt>
                <c:pt idx="6">
                  <c:v>Kamonyi</c:v>
                </c:pt>
                <c:pt idx="7">
                  <c:v>Nyaruguru</c:v>
                </c:pt>
                <c:pt idx="8">
                  <c:v>Gisagara</c:v>
                </c:pt>
                <c:pt idx="9">
                  <c:v>Nyanza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84.6</c:v>
                </c:pt>
                <c:pt idx="1">
                  <c:v>83.5</c:v>
                </c:pt>
                <c:pt idx="2">
                  <c:v>81.3</c:v>
                </c:pt>
                <c:pt idx="3">
                  <c:v>84.5</c:v>
                </c:pt>
                <c:pt idx="4">
                  <c:v>81.8</c:v>
                </c:pt>
                <c:pt idx="5">
                  <c:v>87.4</c:v>
                </c:pt>
                <c:pt idx="6">
                  <c:v>88.8</c:v>
                </c:pt>
                <c:pt idx="7">
                  <c:v>79.3</c:v>
                </c:pt>
                <c:pt idx="8">
                  <c:v>76.099999999999994</c:v>
                </c:pt>
                <c:pt idx="9">
                  <c:v>86.9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82B-4E45-9917-43D2B2F9287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85F-48AA-994B-EA1A1C266093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85F-48AA-994B-EA1A1C26609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Huye</c:v>
                </c:pt>
                <c:pt idx="3">
                  <c:v>Muhanga</c:v>
                </c:pt>
                <c:pt idx="4">
                  <c:v>Ruhango</c:v>
                </c:pt>
                <c:pt idx="5">
                  <c:v>Nyamagabe</c:v>
                </c:pt>
                <c:pt idx="6">
                  <c:v>Kamonyi</c:v>
                </c:pt>
                <c:pt idx="7">
                  <c:v>Nyaruguru</c:v>
                </c:pt>
                <c:pt idx="8">
                  <c:v>Gisagara</c:v>
                </c:pt>
                <c:pt idx="9">
                  <c:v>Nyanza</c:v>
                </c:pt>
              </c:strCache>
            </c:strRef>
          </c:cat>
          <c:val>
            <c:numRef>
              <c:f>Sheet1!$C$2:$C$11</c:f>
              <c:numCache>
                <c:formatCode>General</c:formatCode>
                <c:ptCount val="10"/>
                <c:pt idx="0">
                  <c:v>87.7</c:v>
                </c:pt>
                <c:pt idx="1">
                  <c:v>85.6</c:v>
                </c:pt>
                <c:pt idx="2">
                  <c:v>90.7</c:v>
                </c:pt>
                <c:pt idx="3">
                  <c:v>89.5</c:v>
                </c:pt>
                <c:pt idx="4">
                  <c:v>89</c:v>
                </c:pt>
                <c:pt idx="5">
                  <c:v>86.7</c:v>
                </c:pt>
                <c:pt idx="6">
                  <c:v>84.7</c:v>
                </c:pt>
                <c:pt idx="7">
                  <c:v>84</c:v>
                </c:pt>
                <c:pt idx="8">
                  <c:v>81.599999999999994</c:v>
                </c:pt>
                <c:pt idx="9">
                  <c:v>79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82B-4E45-9917-43D2B2F928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536110799"/>
        <c:axId val="536111631"/>
      </c:barChart>
      <c:catAx>
        <c:axId val="53611079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36111631"/>
        <c:crosses val="autoZero"/>
        <c:auto val="1"/>
        <c:lblAlgn val="ctr"/>
        <c:lblOffset val="100"/>
        <c:noMultiLvlLbl val="0"/>
      </c:catAx>
      <c:valAx>
        <c:axId val="536111631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36110799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4369265788679071E-2"/>
          <c:y val="3.6666666666666667E-2"/>
          <c:w val="0.96755162241887904"/>
          <c:h val="0.7225472440944882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25FE-43F4-B576-BE6357B3F611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Gisagara</c:v>
                </c:pt>
                <c:pt idx="3">
                  <c:v>  Huye</c:v>
                </c:pt>
                <c:pt idx="4">
                  <c:v>  Muhanga</c:v>
                </c:pt>
                <c:pt idx="5">
                  <c:v>  Ruhango</c:v>
                </c:pt>
                <c:pt idx="6">
                  <c:v>  Kamonyi</c:v>
                </c:pt>
                <c:pt idx="7">
                  <c:v>  Nyanza</c:v>
                </c:pt>
                <c:pt idx="8">
                  <c:v>  Nyaruguru</c:v>
                </c:pt>
                <c:pt idx="9">
                  <c:v>  Nyamagabe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87.5</c:v>
                </c:pt>
                <c:pt idx="1">
                  <c:v>88</c:v>
                </c:pt>
                <c:pt idx="2" formatCode="0.0">
                  <c:v>95.5</c:v>
                </c:pt>
                <c:pt idx="3" formatCode="0.0">
                  <c:v>89.7</c:v>
                </c:pt>
                <c:pt idx="4" formatCode="0.0">
                  <c:v>83.2</c:v>
                </c:pt>
                <c:pt idx="5" formatCode="0.0">
                  <c:v>87.9</c:v>
                </c:pt>
                <c:pt idx="6" formatCode="0.0">
                  <c:v>91.9</c:v>
                </c:pt>
                <c:pt idx="7" formatCode="0.0">
                  <c:v>86.6</c:v>
                </c:pt>
                <c:pt idx="8" formatCode="0.0">
                  <c:v>82.6</c:v>
                </c:pt>
                <c:pt idx="9" formatCode="0.0">
                  <c:v>84.5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23-47B4-A906-F54218F2B3B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40000"/>
                  <a:lumOff val="6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5FE-43F4-B576-BE6357B3F611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Gisagara</c:v>
                </c:pt>
                <c:pt idx="3">
                  <c:v>  Huye</c:v>
                </c:pt>
                <c:pt idx="4">
                  <c:v>  Muhanga</c:v>
                </c:pt>
                <c:pt idx="5">
                  <c:v>  Ruhango</c:v>
                </c:pt>
                <c:pt idx="6">
                  <c:v>  Kamonyi</c:v>
                </c:pt>
                <c:pt idx="7">
                  <c:v>  Nyanza</c:v>
                </c:pt>
                <c:pt idx="8">
                  <c:v>  Nyaruguru</c:v>
                </c:pt>
                <c:pt idx="9">
                  <c:v>  Nyamagabe</c:v>
                </c:pt>
              </c:strCache>
            </c:strRef>
          </c:cat>
          <c:val>
            <c:numRef>
              <c:f>Sheet1!$C$2:$C$11</c:f>
              <c:numCache>
                <c:formatCode>General</c:formatCode>
                <c:ptCount val="10"/>
                <c:pt idx="0">
                  <c:v>89.7</c:v>
                </c:pt>
                <c:pt idx="1">
                  <c:v>90.8</c:v>
                </c:pt>
                <c:pt idx="2" formatCode="0.0">
                  <c:v>98.528023007237707</c:v>
                </c:pt>
                <c:pt idx="3" formatCode="0.0">
                  <c:v>97.930695832946896</c:v>
                </c:pt>
                <c:pt idx="4" formatCode="0.0">
                  <c:v>92.422452788145989</c:v>
                </c:pt>
                <c:pt idx="5" formatCode="0.0">
                  <c:v>90.472263813004858</c:v>
                </c:pt>
                <c:pt idx="6" formatCode="0.0">
                  <c:v>89.249070670764183</c:v>
                </c:pt>
                <c:pt idx="7" formatCode="0.0">
                  <c:v>89.142941471373206</c:v>
                </c:pt>
                <c:pt idx="8" formatCode="0.0">
                  <c:v>85.966833628218723</c:v>
                </c:pt>
                <c:pt idx="9" formatCode="0.0">
                  <c:v>81.563960539865334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123-47B4-A906-F54218F2B3B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30"/>
        <c:axId val="476303343"/>
        <c:axId val="476304783"/>
      </c:barChart>
      <c:catAx>
        <c:axId val="4763033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476304783"/>
        <c:crosses val="autoZero"/>
        <c:auto val="1"/>
        <c:lblAlgn val="ctr"/>
        <c:lblOffset val="100"/>
        <c:noMultiLvlLbl val="0"/>
      </c:catAx>
      <c:valAx>
        <c:axId val="47630478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763033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0421220937584007E-2"/>
          <c:y val="2.6095190643801194E-2"/>
          <c:w val="0.95915755812483194"/>
          <c:h val="0.6946045420209260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07FC-481F-BCB8-04CA165E35D4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07FC-481F-BCB8-04CA165E35D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Gisagara</c:v>
                </c:pt>
                <c:pt idx="3">
                  <c:v>Nyaruguru</c:v>
                </c:pt>
                <c:pt idx="4">
                  <c:v>Nyanza</c:v>
                </c:pt>
                <c:pt idx="5">
                  <c:v>Kamonyi</c:v>
                </c:pt>
                <c:pt idx="6">
                  <c:v>Ruhango</c:v>
                </c:pt>
                <c:pt idx="7">
                  <c:v>Muhanga</c:v>
                </c:pt>
                <c:pt idx="8">
                  <c:v>Huye</c:v>
                </c:pt>
                <c:pt idx="9">
                  <c:v>Nyamagabe</c:v>
                </c:pt>
              </c:strCache>
            </c:strRef>
          </c:cat>
          <c:val>
            <c:numRef>
              <c:f>Sheet1!$B$2:$B$11</c:f>
              <c:numCache>
                <c:formatCode>0.0</c:formatCode>
                <c:ptCount val="10"/>
                <c:pt idx="0" formatCode="General">
                  <c:v>21.3</c:v>
                </c:pt>
                <c:pt idx="1">
                  <c:v>23.5</c:v>
                </c:pt>
                <c:pt idx="2">
                  <c:v>54.4</c:v>
                </c:pt>
                <c:pt idx="3">
                  <c:v>35.700000000000003</c:v>
                </c:pt>
                <c:pt idx="4">
                  <c:v>34</c:v>
                </c:pt>
                <c:pt idx="5">
                  <c:v>22.4</c:v>
                </c:pt>
                <c:pt idx="6">
                  <c:v>14.3</c:v>
                </c:pt>
                <c:pt idx="7">
                  <c:v>12.2</c:v>
                </c:pt>
                <c:pt idx="8">
                  <c:v>11.2</c:v>
                </c:pt>
                <c:pt idx="9">
                  <c:v>4.9000000000000004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7FC-481F-BCB8-04CA165E35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409967375"/>
        <c:axId val="1409967855"/>
      </c:barChart>
      <c:catAx>
        <c:axId val="140996737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09967855"/>
        <c:crosses val="autoZero"/>
        <c:auto val="1"/>
        <c:lblAlgn val="ctr"/>
        <c:lblOffset val="100"/>
        <c:noMultiLvlLbl val="0"/>
      </c:catAx>
      <c:valAx>
        <c:axId val="140996785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0996737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4452042178938161E-3"/>
          <c:y val="8.1348425196850413E-3"/>
          <c:w val="0.97756561679790022"/>
          <c:h val="0.7114971878515186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ED95-4987-B6C0-F5160831E08E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ED95-4987-B6C0-F5160831E0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Kamonyi</c:v>
                </c:pt>
                <c:pt idx="3">
                  <c:v>  Muhanga</c:v>
                </c:pt>
                <c:pt idx="4">
                  <c:v>  Huye</c:v>
                </c:pt>
                <c:pt idx="5">
                  <c:v>  Nyamagabe</c:v>
                </c:pt>
                <c:pt idx="6">
                  <c:v>  Nyanza</c:v>
                </c:pt>
                <c:pt idx="7">
                  <c:v>  Ruhango</c:v>
                </c:pt>
                <c:pt idx="8">
                  <c:v>  Nyaruguru</c:v>
                </c:pt>
                <c:pt idx="9">
                  <c:v>  Gisagara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52.8</c:v>
                </c:pt>
                <c:pt idx="1">
                  <c:v>53</c:v>
                </c:pt>
                <c:pt idx="2">
                  <c:v>71.7</c:v>
                </c:pt>
                <c:pt idx="3">
                  <c:v>60.9</c:v>
                </c:pt>
                <c:pt idx="4">
                  <c:v>39.9</c:v>
                </c:pt>
                <c:pt idx="5">
                  <c:v>54.8</c:v>
                </c:pt>
                <c:pt idx="6">
                  <c:v>44.4</c:v>
                </c:pt>
                <c:pt idx="7">
                  <c:v>41.9</c:v>
                </c:pt>
                <c:pt idx="8">
                  <c:v>44.8</c:v>
                </c:pt>
                <c:pt idx="9">
                  <c:v>59.7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72F-4868-9B2A-F22C6ACFDA7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D95-4987-B6C0-F5160831E08E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D95-4987-B6C0-F5160831E0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Kamonyi</c:v>
                </c:pt>
                <c:pt idx="3">
                  <c:v>  Muhanga</c:v>
                </c:pt>
                <c:pt idx="4">
                  <c:v>  Huye</c:v>
                </c:pt>
                <c:pt idx="5">
                  <c:v>  Nyamagabe</c:v>
                </c:pt>
                <c:pt idx="6">
                  <c:v>  Nyanza</c:v>
                </c:pt>
                <c:pt idx="7">
                  <c:v>  Ruhango</c:v>
                </c:pt>
                <c:pt idx="8">
                  <c:v>  Nyaruguru</c:v>
                </c:pt>
                <c:pt idx="9">
                  <c:v>  Gisagara</c:v>
                </c:pt>
              </c:strCache>
            </c:strRef>
          </c:cat>
          <c:val>
            <c:numRef>
              <c:f>Sheet1!$C$2:$C$11</c:f>
              <c:numCache>
                <c:formatCode>General</c:formatCode>
                <c:ptCount val="10"/>
                <c:pt idx="0">
                  <c:v>45.4</c:v>
                </c:pt>
                <c:pt idx="1">
                  <c:v>49.8</c:v>
                </c:pt>
                <c:pt idx="2" formatCode="0.0">
                  <c:v>59.304476376718881</c:v>
                </c:pt>
                <c:pt idx="3" formatCode="0.0">
                  <c:v>57.793729043547479</c:v>
                </c:pt>
                <c:pt idx="4" formatCode="0.0">
                  <c:v>54.810066129827348</c:v>
                </c:pt>
                <c:pt idx="5" formatCode="0.0">
                  <c:v>52.380878120335986</c:v>
                </c:pt>
                <c:pt idx="6" formatCode="0.0">
                  <c:v>50.058440977531859</c:v>
                </c:pt>
                <c:pt idx="7" formatCode="0.0">
                  <c:v>42.700061780208557</c:v>
                </c:pt>
                <c:pt idx="8" formatCode="0.0">
                  <c:v>39.313331268879743</c:v>
                </c:pt>
                <c:pt idx="9" formatCode="0.0">
                  <c:v>38.513882041997618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72F-4868-9B2A-F22C6ACFDA7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88874208"/>
        <c:axId val="1188875168"/>
      </c:barChart>
      <c:catAx>
        <c:axId val="11888742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88875168"/>
        <c:crosses val="autoZero"/>
        <c:auto val="1"/>
        <c:lblAlgn val="ctr"/>
        <c:lblOffset val="100"/>
        <c:noMultiLvlLbl val="0"/>
      </c:catAx>
      <c:valAx>
        <c:axId val="118887516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1888742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tx1"/>
      </a:solidFill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6190745715709419E-2"/>
          <c:y val="4.8000000000000001E-2"/>
          <c:w val="0.94714249734601463"/>
          <c:h val="0.7788245403470672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F2D9-4D90-969A-4DC444BB124B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F2D9-4D90-969A-4DC444BB124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Nyanza</c:v>
                </c:pt>
                <c:pt idx="3">
                  <c:v>Gisagara</c:v>
                </c:pt>
                <c:pt idx="4">
                  <c:v>Nyaruguru</c:v>
                </c:pt>
                <c:pt idx="5">
                  <c:v>Huye</c:v>
                </c:pt>
                <c:pt idx="6">
                  <c:v>Nyamagabe</c:v>
                </c:pt>
                <c:pt idx="7">
                  <c:v>Ruhango</c:v>
                </c:pt>
                <c:pt idx="8">
                  <c:v>Muhanga</c:v>
                </c:pt>
                <c:pt idx="9">
                  <c:v>Kamonyi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86.2</c:v>
                </c:pt>
                <c:pt idx="1">
                  <c:v>74.599999999999994</c:v>
                </c:pt>
                <c:pt idx="2">
                  <c:v>53.3</c:v>
                </c:pt>
                <c:pt idx="3">
                  <c:v>59.8</c:v>
                </c:pt>
                <c:pt idx="4">
                  <c:v>82.8</c:v>
                </c:pt>
                <c:pt idx="5">
                  <c:v>78.7</c:v>
                </c:pt>
                <c:pt idx="6">
                  <c:v>80.599999999999994</c:v>
                </c:pt>
                <c:pt idx="7">
                  <c:v>53.4</c:v>
                </c:pt>
                <c:pt idx="8">
                  <c:v>93.9</c:v>
                </c:pt>
                <c:pt idx="9">
                  <c:v>91.5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7D7-900E-87D3DB3256A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2D9-4D90-969A-4DC444BB124B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2D9-4D90-969A-4DC444BB124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Nyanza</c:v>
                </c:pt>
                <c:pt idx="3">
                  <c:v>Gisagara</c:v>
                </c:pt>
                <c:pt idx="4">
                  <c:v>Nyaruguru</c:v>
                </c:pt>
                <c:pt idx="5">
                  <c:v>Huye</c:v>
                </c:pt>
                <c:pt idx="6">
                  <c:v>Nyamagabe</c:v>
                </c:pt>
                <c:pt idx="7">
                  <c:v>Ruhango</c:v>
                </c:pt>
                <c:pt idx="8">
                  <c:v>Muhanga</c:v>
                </c:pt>
                <c:pt idx="9">
                  <c:v>Kamonyi</c:v>
                </c:pt>
              </c:strCache>
            </c:strRef>
          </c:cat>
          <c:val>
            <c:numRef>
              <c:f>Sheet1!$C$2:$C$11</c:f>
              <c:numCache>
                <c:formatCode>General</c:formatCode>
                <c:ptCount val="10"/>
                <c:pt idx="0" formatCode="0.0">
                  <c:v>94.347531485831936</c:v>
                </c:pt>
                <c:pt idx="1">
                  <c:v>90.8</c:v>
                </c:pt>
                <c:pt idx="2" formatCode="0.0">
                  <c:v>84.512892593119304</c:v>
                </c:pt>
                <c:pt idx="3" formatCode="0.0">
                  <c:v>82.616911834796866</c:v>
                </c:pt>
                <c:pt idx="4" formatCode="0.0">
                  <c:v>98.212365718046897</c:v>
                </c:pt>
                <c:pt idx="5" formatCode="0.0">
                  <c:v>99.171602972113163</c:v>
                </c:pt>
                <c:pt idx="6" formatCode="0.0">
                  <c:v>92.52730154041717</c:v>
                </c:pt>
                <c:pt idx="7" formatCode="0.0">
                  <c:v>90.573432506213322</c:v>
                </c:pt>
                <c:pt idx="8" formatCode="0.0">
                  <c:v>95.996221176933702</c:v>
                </c:pt>
                <c:pt idx="9" formatCode="0.0">
                  <c:v>86.170727510369673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2D4-47D7-900E-87D3DB3256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479029343"/>
        <c:axId val="479029823"/>
      </c:barChart>
      <c:catAx>
        <c:axId val="4790293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479029823"/>
        <c:crosses val="autoZero"/>
        <c:auto val="1"/>
        <c:lblAlgn val="ctr"/>
        <c:lblOffset val="100"/>
        <c:noMultiLvlLbl val="0"/>
      </c:catAx>
      <c:valAx>
        <c:axId val="47902982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790293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Nyaruguru</c:v>
                </c:pt>
                <c:pt idx="3">
                  <c:v>  Huye</c:v>
                </c:pt>
                <c:pt idx="4">
                  <c:v>  Ruhango</c:v>
                </c:pt>
                <c:pt idx="5">
                  <c:v>  Muhanga</c:v>
                </c:pt>
                <c:pt idx="6">
                  <c:v>  Nyanza</c:v>
                </c:pt>
                <c:pt idx="7">
                  <c:v>  Kamonyi</c:v>
                </c:pt>
                <c:pt idx="8">
                  <c:v>  Nyamagabe</c:v>
                </c:pt>
                <c:pt idx="9">
                  <c:v>  Gisagara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34.4</c:v>
                </c:pt>
                <c:pt idx="1">
                  <c:v>22.7</c:v>
                </c:pt>
                <c:pt idx="2">
                  <c:v>16.600000000000001</c:v>
                </c:pt>
                <c:pt idx="3">
                  <c:v>25.6</c:v>
                </c:pt>
                <c:pt idx="4">
                  <c:v>23.2</c:v>
                </c:pt>
                <c:pt idx="5">
                  <c:v>26.7</c:v>
                </c:pt>
                <c:pt idx="6">
                  <c:v>28.6</c:v>
                </c:pt>
                <c:pt idx="7">
                  <c:v>24.2</c:v>
                </c:pt>
                <c:pt idx="8">
                  <c:v>18.3</c:v>
                </c:pt>
                <c:pt idx="9">
                  <c:v>17.3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B46-4D50-9B0B-902061186AB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Nyaruguru</c:v>
                </c:pt>
                <c:pt idx="3">
                  <c:v>  Huye</c:v>
                </c:pt>
                <c:pt idx="4">
                  <c:v>  Ruhango</c:v>
                </c:pt>
                <c:pt idx="5">
                  <c:v>  Muhanga</c:v>
                </c:pt>
                <c:pt idx="6">
                  <c:v>  Nyanza</c:v>
                </c:pt>
                <c:pt idx="7">
                  <c:v>  Kamonyi</c:v>
                </c:pt>
                <c:pt idx="8">
                  <c:v>  Nyamagabe</c:v>
                </c:pt>
                <c:pt idx="9">
                  <c:v>  Gisagara</c:v>
                </c:pt>
              </c:strCache>
            </c:strRef>
          </c:cat>
          <c:val>
            <c:numRef>
              <c:f>Sheet1!$C$2:$C$11</c:f>
              <c:numCache>
                <c:formatCode>General</c:formatCode>
                <c:ptCount val="10"/>
                <c:pt idx="0">
                  <c:v>72.099999999999994</c:v>
                </c:pt>
                <c:pt idx="1">
                  <c:v>63.6</c:v>
                </c:pt>
                <c:pt idx="2">
                  <c:v>70.7</c:v>
                </c:pt>
                <c:pt idx="3">
                  <c:v>70.599999999999994</c:v>
                </c:pt>
                <c:pt idx="4">
                  <c:v>69.2</c:v>
                </c:pt>
                <c:pt idx="5">
                  <c:v>67.5</c:v>
                </c:pt>
                <c:pt idx="6">
                  <c:v>62.6</c:v>
                </c:pt>
                <c:pt idx="7">
                  <c:v>62.5</c:v>
                </c:pt>
                <c:pt idx="8">
                  <c:v>58.2</c:v>
                </c:pt>
                <c:pt idx="9">
                  <c:v>50.3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B46-4D50-9B0B-902061186AB5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120851103"/>
        <c:axId val="120846303"/>
      </c:barChart>
      <c:lineChart>
        <c:grouping val="standard"/>
        <c:varyColors val="0"/>
        <c:ser>
          <c:idx val="2"/>
          <c:order val="2"/>
          <c:tx>
            <c:strRef>
              <c:f>Sheet1!$D$1</c:f>
              <c:strCache>
                <c:ptCount val="1"/>
                <c:pt idx="0">
                  <c:v>Percentage point change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dLbls>
            <c:dLbl>
              <c:idx val="0"/>
              <c:layout>
                <c:manualLayout>
                  <c:x val="0"/>
                  <c:y val="3.742142237942493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A837-49D6-BA3B-32E9FC7684D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Nyaruguru</c:v>
                </c:pt>
                <c:pt idx="3">
                  <c:v>  Huye</c:v>
                </c:pt>
                <c:pt idx="4">
                  <c:v>  Ruhango</c:v>
                </c:pt>
                <c:pt idx="5">
                  <c:v>  Muhanga</c:v>
                </c:pt>
                <c:pt idx="6">
                  <c:v>  Nyanza</c:v>
                </c:pt>
                <c:pt idx="7">
                  <c:v>  Kamonyi</c:v>
                </c:pt>
                <c:pt idx="8">
                  <c:v>  Nyamagabe</c:v>
                </c:pt>
                <c:pt idx="9">
                  <c:v>  Gisagara</c:v>
                </c:pt>
              </c:strCache>
            </c:strRef>
          </c:cat>
          <c:val>
            <c:numRef>
              <c:f>Sheet1!$D$2:$D$11</c:f>
              <c:numCache>
                <c:formatCode>General</c:formatCode>
                <c:ptCount val="10"/>
                <c:pt idx="0">
                  <c:v>37.700000000000003</c:v>
                </c:pt>
                <c:pt idx="1">
                  <c:v>40.9</c:v>
                </c:pt>
                <c:pt idx="2">
                  <c:v>54.1</c:v>
                </c:pt>
                <c:pt idx="3">
                  <c:v>45</c:v>
                </c:pt>
                <c:pt idx="4">
                  <c:v>46</c:v>
                </c:pt>
                <c:pt idx="5">
                  <c:v>40.799999999999997</c:v>
                </c:pt>
                <c:pt idx="6">
                  <c:v>34</c:v>
                </c:pt>
                <c:pt idx="7">
                  <c:v>38.299999999999997</c:v>
                </c:pt>
                <c:pt idx="8">
                  <c:v>39.9</c:v>
                </c:pt>
                <c:pt idx="9">
                  <c:v>33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3B46-4D50-9B0B-902061186AB5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120851103"/>
        <c:axId val="120846303"/>
      </c:lineChart>
      <c:catAx>
        <c:axId val="1208511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20846303"/>
        <c:crosses val="autoZero"/>
        <c:auto val="1"/>
        <c:lblAlgn val="ctr"/>
        <c:lblOffset val="100"/>
        <c:noMultiLvlLbl val="0"/>
      </c:catAx>
      <c:valAx>
        <c:axId val="12084630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2085110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750361551799787E-2"/>
          <c:y val="4.0740740740740744E-2"/>
          <c:w val="0.96249927689640047"/>
          <c:h val="0.713999708369787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Any mobile phone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4E92-40D0-BB08-13D3B2936F76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4E92-40D0-BB08-13D3B2936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Kamonyi</c:v>
                </c:pt>
                <c:pt idx="3">
                  <c:v>  Muhanga</c:v>
                </c:pt>
                <c:pt idx="4">
                  <c:v>  Huye</c:v>
                </c:pt>
                <c:pt idx="5">
                  <c:v>  Nyanza</c:v>
                </c:pt>
                <c:pt idx="6">
                  <c:v>  Ruhango</c:v>
                </c:pt>
                <c:pt idx="7">
                  <c:v>  Nyaruguru</c:v>
                </c:pt>
                <c:pt idx="8">
                  <c:v>  Nyamagabe</c:v>
                </c:pt>
                <c:pt idx="9">
                  <c:v>  Gisagara</c:v>
                </c:pt>
              </c:strCache>
            </c:strRef>
          </c:cat>
          <c:val>
            <c:numRef>
              <c:f>Sheet1!$B$2:$B$11</c:f>
              <c:numCache>
                <c:formatCode>_-* #,##0.0_-;\-* #,##0.0_-;_-* "-"_-;_-@_-</c:formatCode>
                <c:ptCount val="10"/>
                <c:pt idx="0" formatCode="General">
                  <c:v>84.6</c:v>
                </c:pt>
                <c:pt idx="1">
                  <c:v>76.900000000000006</c:v>
                </c:pt>
                <c:pt idx="2">
                  <c:v>84.27690941455549</c:v>
                </c:pt>
                <c:pt idx="3">
                  <c:v>82.765812238722191</c:v>
                </c:pt>
                <c:pt idx="4">
                  <c:v>79.005339756788075</c:v>
                </c:pt>
                <c:pt idx="5">
                  <c:v>77.414970858344105</c:v>
                </c:pt>
                <c:pt idx="6">
                  <c:v>75.709987952257947</c:v>
                </c:pt>
                <c:pt idx="7">
                  <c:v>75.247034512759427</c:v>
                </c:pt>
                <c:pt idx="8">
                  <c:v>71.418239627571097</c:v>
                </c:pt>
                <c:pt idx="9">
                  <c:v>67.799400792933255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2C9-497F-9F97-AAB8C6261FE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Smart phone</c:v>
                </c:pt>
              </c:strCache>
            </c:strRef>
          </c:tx>
          <c:spPr>
            <a:solidFill>
              <a:schemeClr val="tx2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40000"/>
                  <a:lumOff val="6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E92-40D0-BB08-13D3B2936F76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40000"/>
                  <a:lumOff val="6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E92-40D0-BB08-13D3B2936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Kamonyi</c:v>
                </c:pt>
                <c:pt idx="3">
                  <c:v>  Muhanga</c:v>
                </c:pt>
                <c:pt idx="4">
                  <c:v>  Huye</c:v>
                </c:pt>
                <c:pt idx="5">
                  <c:v>  Nyanza</c:v>
                </c:pt>
                <c:pt idx="6">
                  <c:v>  Ruhango</c:v>
                </c:pt>
                <c:pt idx="7">
                  <c:v>  Nyaruguru</c:v>
                </c:pt>
                <c:pt idx="8">
                  <c:v>  Nyamagabe</c:v>
                </c:pt>
                <c:pt idx="9">
                  <c:v>  Gisagara</c:v>
                </c:pt>
              </c:strCache>
            </c:strRef>
          </c:cat>
          <c:val>
            <c:numRef>
              <c:f>Sheet1!$C$2:$C$11</c:f>
              <c:numCache>
                <c:formatCode>_-* #,##0.0_-;\-* #,##0.0_-;_-* "-"_-;_-@_-</c:formatCode>
                <c:ptCount val="10"/>
                <c:pt idx="0" formatCode="0.0">
                  <c:v>34.299999999999997</c:v>
                </c:pt>
                <c:pt idx="1">
                  <c:v>22.7</c:v>
                </c:pt>
                <c:pt idx="2" formatCode="0.0">
                  <c:v>29.117937644480776</c:v>
                </c:pt>
                <c:pt idx="3">
                  <c:v>28.984807605371326</c:v>
                </c:pt>
                <c:pt idx="4">
                  <c:v>30.190012581895097</c:v>
                </c:pt>
                <c:pt idx="5">
                  <c:v>20.974676662917862</c:v>
                </c:pt>
                <c:pt idx="6">
                  <c:v>21.836343173689666</c:v>
                </c:pt>
                <c:pt idx="7">
                  <c:v>18.416179925439426</c:v>
                </c:pt>
                <c:pt idx="8">
                  <c:v>15.059573944946806</c:v>
                </c:pt>
                <c:pt idx="9">
                  <c:v>15.09501109123063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2C9-497F-9F97-AAB8C6261FE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614082496"/>
        <c:axId val="614082976"/>
      </c:barChart>
      <c:catAx>
        <c:axId val="6140824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614082976"/>
        <c:crosses val="autoZero"/>
        <c:auto val="1"/>
        <c:lblAlgn val="ctr"/>
        <c:lblOffset val="100"/>
        <c:noMultiLvlLbl val="0"/>
      </c:catAx>
      <c:valAx>
        <c:axId val="61408297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140824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023924986411095E-2"/>
          <c:y val="0"/>
          <c:w val="0.96395215002717782"/>
          <c:h val="0.8088342681479883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5947-45E7-BBFE-D98D150FAF76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5947-45E7-BBFE-D98D150FA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Muhanga</c:v>
                </c:pt>
                <c:pt idx="3">
                  <c:v>  Kamonyi</c:v>
                </c:pt>
                <c:pt idx="4">
                  <c:v>  Huye</c:v>
                </c:pt>
                <c:pt idx="5">
                  <c:v>  Ruhango</c:v>
                </c:pt>
                <c:pt idx="6">
                  <c:v>  Nyanza</c:v>
                </c:pt>
                <c:pt idx="7">
                  <c:v>  Nyamagabe</c:v>
                </c:pt>
                <c:pt idx="8">
                  <c:v>  Gisagara</c:v>
                </c:pt>
                <c:pt idx="9">
                  <c:v>  Nyaruguru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27.4</c:v>
                </c:pt>
                <c:pt idx="1">
                  <c:v>20.400000000000002</c:v>
                </c:pt>
                <c:pt idx="2">
                  <c:v>27.599999999999998</c:v>
                </c:pt>
                <c:pt idx="3">
                  <c:v>29.6</c:v>
                </c:pt>
                <c:pt idx="4">
                  <c:v>22.8</c:v>
                </c:pt>
                <c:pt idx="5">
                  <c:v>22.900000000000002</c:v>
                </c:pt>
                <c:pt idx="6">
                  <c:v>19.7</c:v>
                </c:pt>
                <c:pt idx="7">
                  <c:v>12.299999999999999</c:v>
                </c:pt>
                <c:pt idx="8">
                  <c:v>14.8</c:v>
                </c:pt>
                <c:pt idx="9">
                  <c:v>10.799999999999999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19C-4028-A355-89D5C5E7B57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947-45E7-BBFE-D98D150FAF76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947-45E7-BBFE-D98D150FA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Muhanga</c:v>
                </c:pt>
                <c:pt idx="3">
                  <c:v>  Kamonyi</c:v>
                </c:pt>
                <c:pt idx="4">
                  <c:v>  Huye</c:v>
                </c:pt>
                <c:pt idx="5">
                  <c:v>  Ruhango</c:v>
                </c:pt>
                <c:pt idx="6">
                  <c:v>  Nyanza</c:v>
                </c:pt>
                <c:pt idx="7">
                  <c:v>  Nyamagabe</c:v>
                </c:pt>
                <c:pt idx="8">
                  <c:v>  Gisagara</c:v>
                </c:pt>
                <c:pt idx="9">
                  <c:v>  Nyaruguru</c:v>
                </c:pt>
              </c:strCache>
            </c:strRef>
          </c:cat>
          <c:val>
            <c:numRef>
              <c:f>Sheet1!$C$2:$C$11</c:f>
              <c:numCache>
                <c:formatCode>_-* #,##0.0_-;\-* #,##0.0_-;_-* "-"_-;_-@_-</c:formatCode>
                <c:ptCount val="10"/>
                <c:pt idx="0" formatCode="General">
                  <c:v>39.200000000000003</c:v>
                </c:pt>
                <c:pt idx="1">
                  <c:v>30.1</c:v>
                </c:pt>
                <c:pt idx="2">
                  <c:v>42.390176943388205</c:v>
                </c:pt>
                <c:pt idx="3">
                  <c:v>41.307739162289039</c:v>
                </c:pt>
                <c:pt idx="4">
                  <c:v>38.388689764617482</c:v>
                </c:pt>
                <c:pt idx="5">
                  <c:v>35.445549629997352</c:v>
                </c:pt>
                <c:pt idx="6">
                  <c:v>27.182349843030337</c:v>
                </c:pt>
                <c:pt idx="7">
                  <c:v>17.896737802481798</c:v>
                </c:pt>
                <c:pt idx="8">
                  <c:v>17.747054175523225</c:v>
                </c:pt>
                <c:pt idx="9">
                  <c:v>15.5431009335461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19C-4028-A355-89D5C5E7B57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13867664"/>
        <c:axId val="1513868624"/>
      </c:barChart>
      <c:catAx>
        <c:axId val="1513867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13868624"/>
        <c:crosses val="autoZero"/>
        <c:auto val="1"/>
        <c:lblAlgn val="ctr"/>
        <c:lblOffset val="100"/>
        <c:noMultiLvlLbl val="0"/>
      </c:catAx>
      <c:valAx>
        <c:axId val="15138686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13867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016085546682935"/>
          <c:y val="0.91075045841872504"/>
          <c:w val="0.27838745171120183"/>
          <c:h val="6.3949803149606299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0485192888624777E-2"/>
          <c:y val="2.4847072687342653E-2"/>
          <c:w val="0.90637015302332491"/>
          <c:h val="0.9162922491831377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Net Migration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Sheet1!$A$2:$A$31</c:f>
              <c:strCache>
                <c:ptCount val="30"/>
                <c:pt idx="0">
                  <c:v>Gasabo</c:v>
                </c:pt>
                <c:pt idx="1">
                  <c:v>Nyagatare</c:v>
                </c:pt>
                <c:pt idx="2">
                  <c:v>Rwamagana</c:v>
                </c:pt>
                <c:pt idx="3">
                  <c:v>Kayonza</c:v>
                </c:pt>
                <c:pt idx="4">
                  <c:v>Bugesera</c:v>
                </c:pt>
                <c:pt idx="5">
                  <c:v>Kicukiro</c:v>
                </c:pt>
                <c:pt idx="6">
                  <c:v>Kirehe</c:v>
                </c:pt>
                <c:pt idx="7">
                  <c:v>Gatsibo</c:v>
                </c:pt>
                <c:pt idx="8">
                  <c:v>Kamonyi</c:v>
                </c:pt>
                <c:pt idx="9">
                  <c:v>Rubavu</c:v>
                </c:pt>
                <c:pt idx="10">
                  <c:v>Nyanza</c:v>
                </c:pt>
                <c:pt idx="11">
                  <c:v>Ruhango</c:v>
                </c:pt>
                <c:pt idx="12">
                  <c:v>Huye</c:v>
                </c:pt>
                <c:pt idx="13">
                  <c:v>Ngoma</c:v>
                </c:pt>
                <c:pt idx="14">
                  <c:v>Musanze</c:v>
                </c:pt>
                <c:pt idx="15">
                  <c:v>Gisagara</c:v>
                </c:pt>
                <c:pt idx="16">
                  <c:v>Rutsiro</c:v>
                </c:pt>
                <c:pt idx="17">
                  <c:v>Karongi</c:v>
                </c:pt>
                <c:pt idx="18">
                  <c:v>Rusizi</c:v>
                </c:pt>
                <c:pt idx="19">
                  <c:v>Nyaruguru</c:v>
                </c:pt>
                <c:pt idx="20">
                  <c:v>Rulindo</c:v>
                </c:pt>
                <c:pt idx="21">
                  <c:v>Nyarugenge</c:v>
                </c:pt>
                <c:pt idx="22">
                  <c:v>Nyamasheke</c:v>
                </c:pt>
                <c:pt idx="23">
                  <c:v>Ngororero</c:v>
                </c:pt>
                <c:pt idx="24">
                  <c:v>Muhanga</c:v>
                </c:pt>
                <c:pt idx="25">
                  <c:v>Nyabihu</c:v>
                </c:pt>
                <c:pt idx="26">
                  <c:v>Burera</c:v>
                </c:pt>
                <c:pt idx="27">
                  <c:v>Gakenke</c:v>
                </c:pt>
                <c:pt idx="28">
                  <c:v>Nyamagabe</c:v>
                </c:pt>
                <c:pt idx="29">
                  <c:v>Gicumbi</c:v>
                </c:pt>
              </c:strCache>
            </c:strRef>
          </c:cat>
          <c:val>
            <c:numRef>
              <c:f>Sheet1!$B$2:$B$31</c:f>
              <c:numCache>
                <c:formatCode>0.0</c:formatCode>
                <c:ptCount val="30"/>
                <c:pt idx="0">
                  <c:v>133.65725</c:v>
                </c:pt>
                <c:pt idx="1">
                  <c:v>123.06414062499999</c:v>
                </c:pt>
                <c:pt idx="2">
                  <c:v>121.322984375</c:v>
                </c:pt>
                <c:pt idx="3">
                  <c:v>99.902359375000003</c:v>
                </c:pt>
                <c:pt idx="4">
                  <c:v>94.433367187499996</c:v>
                </c:pt>
                <c:pt idx="5">
                  <c:v>73.069593749999996</c:v>
                </c:pt>
                <c:pt idx="6">
                  <c:v>73.004835937500005</c:v>
                </c:pt>
                <c:pt idx="7">
                  <c:v>38.120773437499999</c:v>
                </c:pt>
                <c:pt idx="8">
                  <c:v>30.204171875</c:v>
                </c:pt>
                <c:pt idx="9">
                  <c:v>12.9630390625</c:v>
                </c:pt>
                <c:pt idx="10">
                  <c:v>4.9482734375000001</c:v>
                </c:pt>
                <c:pt idx="11">
                  <c:v>-0.6426484375</c:v>
                </c:pt>
                <c:pt idx="12">
                  <c:v>-4.9690468750000001</c:v>
                </c:pt>
                <c:pt idx="13">
                  <c:v>-6.4233046874999999</c:v>
                </c:pt>
                <c:pt idx="14">
                  <c:v>-8.3309765625000001</c:v>
                </c:pt>
                <c:pt idx="15">
                  <c:v>-16.947445312500001</c:v>
                </c:pt>
                <c:pt idx="16">
                  <c:v>-33.151488281250003</c:v>
                </c:pt>
                <c:pt idx="17">
                  <c:v>-34.760085937500001</c:v>
                </c:pt>
                <c:pt idx="18">
                  <c:v>-37.046683593749997</c:v>
                </c:pt>
                <c:pt idx="19">
                  <c:v>-37.702562499999999</c:v>
                </c:pt>
                <c:pt idx="20">
                  <c:v>-42.326078125000002</c:v>
                </c:pt>
                <c:pt idx="21">
                  <c:v>-50.134281250000001</c:v>
                </c:pt>
                <c:pt idx="22">
                  <c:v>-56.643457031250001</c:v>
                </c:pt>
                <c:pt idx="23">
                  <c:v>-57.666007812499998</c:v>
                </c:pt>
                <c:pt idx="24">
                  <c:v>-61.454953125000003</c:v>
                </c:pt>
                <c:pt idx="25">
                  <c:v>-66.621484374999994</c:v>
                </c:pt>
                <c:pt idx="26">
                  <c:v>-67.281382812499999</c:v>
                </c:pt>
                <c:pt idx="27">
                  <c:v>-69.435765625000002</c:v>
                </c:pt>
                <c:pt idx="28">
                  <c:v>-72.211757812499997</c:v>
                </c:pt>
                <c:pt idx="29">
                  <c:v>-80.94140625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78E-4BD9-965E-0537DBD35FC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9"/>
        <c:overlap val="-27"/>
        <c:axId val="578720655"/>
        <c:axId val="578727727"/>
      </c:barChart>
      <c:catAx>
        <c:axId val="57872065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78727727"/>
        <c:crosses val="autoZero"/>
        <c:auto val="1"/>
        <c:lblAlgn val="ctr"/>
        <c:lblOffset val="100"/>
        <c:noMultiLvlLbl val="0"/>
      </c:catAx>
      <c:valAx>
        <c:axId val="578727727"/>
        <c:scaling>
          <c:orientation val="minMax"/>
        </c:scaling>
        <c:delete val="0"/>
        <c:axPos val="l"/>
        <c:numFmt formatCode="0.0" sourceLinked="1"/>
        <c:majorTickMark val="none"/>
        <c:minorTickMark val="none"/>
        <c:tickLblPos val="nextTo"/>
        <c:spPr>
          <a:noFill/>
          <a:ln>
            <a:solidFill>
              <a:schemeClr val="accent1">
                <a:shade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78720655"/>
        <c:crossesAt val="1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9298245614035089E-2"/>
          <c:y val="3.9007103090161137E-2"/>
          <c:w val="0.96140350877192982"/>
          <c:h val="0.7918199005472442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Dependency ratio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Nyaruguru</c:v>
                </c:pt>
                <c:pt idx="1">
                  <c:v>Gisagara</c:v>
                </c:pt>
                <c:pt idx="2">
                  <c:v>Nyanza</c:v>
                </c:pt>
                <c:pt idx="3">
                  <c:v>Ruhango</c:v>
                </c:pt>
                <c:pt idx="4">
                  <c:v>Nyamagabe</c:v>
                </c:pt>
                <c:pt idx="5">
                  <c:v>Huye</c:v>
                </c:pt>
                <c:pt idx="6">
                  <c:v>Kamonyi</c:v>
                </c:pt>
                <c:pt idx="7">
                  <c:v>Muhanga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87</c:v>
                </c:pt>
                <c:pt idx="1">
                  <c:v>86</c:v>
                </c:pt>
                <c:pt idx="2">
                  <c:v>80</c:v>
                </c:pt>
                <c:pt idx="3">
                  <c:v>78</c:v>
                </c:pt>
                <c:pt idx="4">
                  <c:v>75</c:v>
                </c:pt>
                <c:pt idx="5">
                  <c:v>75</c:v>
                </c:pt>
                <c:pt idx="6">
                  <c:v>74</c:v>
                </c:pt>
                <c:pt idx="7">
                  <c:v>70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58B-433B-895A-ABCB80351EF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356207663"/>
        <c:axId val="1356206223"/>
      </c:barChart>
      <c:catAx>
        <c:axId val="135620766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356206223"/>
        <c:crosses val="autoZero"/>
        <c:auto val="1"/>
        <c:lblAlgn val="ctr"/>
        <c:lblOffset val="100"/>
        <c:noMultiLvlLbl val="0"/>
      </c:catAx>
      <c:valAx>
        <c:axId val="135620622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35620766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33956386292833E-2"/>
          <c:y val="3.7414965986394558E-2"/>
          <c:w val="0.96573208722741433"/>
          <c:h val="0.7116803419894409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workforce to population ratio (EICV5)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94A6-4927-90BC-4B702AFD6BCB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94A6-4927-90BC-4B702AFD6BC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Nyaruguru</c:v>
                </c:pt>
                <c:pt idx="3">
                  <c:v>  Gisagara</c:v>
                </c:pt>
                <c:pt idx="4">
                  <c:v>  Ruhango</c:v>
                </c:pt>
                <c:pt idx="5">
                  <c:v>  Nyamagabe</c:v>
                </c:pt>
                <c:pt idx="6">
                  <c:v>  Huye</c:v>
                </c:pt>
                <c:pt idx="7">
                  <c:v>  Muhanga</c:v>
                </c:pt>
                <c:pt idx="8">
                  <c:v>  Nyanza</c:v>
                </c:pt>
                <c:pt idx="9">
                  <c:v>  Kamonyi</c:v>
                </c:pt>
              </c:strCache>
            </c:strRef>
          </c:cat>
          <c:val>
            <c:numRef>
              <c:f>Sheet1!$B$2:$B$11</c:f>
              <c:numCache>
                <c:formatCode>0.#</c:formatCode>
                <c:ptCount val="10"/>
                <c:pt idx="0" formatCode="General">
                  <c:v>75.400000000000006</c:v>
                </c:pt>
                <c:pt idx="1">
                  <c:v>76.099999999999994</c:v>
                </c:pt>
                <c:pt idx="2">
                  <c:v>73.683150017464158</c:v>
                </c:pt>
                <c:pt idx="3">
                  <c:v>79.79183695375923</c:v>
                </c:pt>
                <c:pt idx="4">
                  <c:v>73.924818010040966</c:v>
                </c:pt>
                <c:pt idx="5">
                  <c:v>83.940207714667025</c:v>
                </c:pt>
                <c:pt idx="6">
                  <c:v>72.007853879484429</c:v>
                </c:pt>
                <c:pt idx="7">
                  <c:v>79.840362061665573</c:v>
                </c:pt>
                <c:pt idx="8">
                  <c:v>78.30190680462492</c:v>
                </c:pt>
                <c:pt idx="9">
                  <c:v>68.393970449229059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768-489E-9340-B4E5BD7CD0DA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workforce to population ratio (EICV7)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2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94A6-4927-90BC-4B702AFD6BCB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94A6-4927-90BC-4B702AFD6BCB}"/>
              </c:ext>
            </c:extLst>
          </c:dPt>
          <c:dLbls>
            <c:dLbl>
              <c:idx val="5"/>
              <c:layout>
                <c:manualLayout>
                  <c:x val="1.5015015015015015E-2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27C7-43CF-A632-737CD9919B28}"/>
                </c:ext>
              </c:extLst>
            </c:dLbl>
            <c:dLbl>
              <c:idx val="7"/>
              <c:layout>
                <c:manualLayout>
                  <c:x val="7.5075075075075074E-3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27C7-43CF-A632-737CD9919B2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Nyaruguru</c:v>
                </c:pt>
                <c:pt idx="3">
                  <c:v>  Gisagara</c:v>
                </c:pt>
                <c:pt idx="4">
                  <c:v>  Ruhango</c:v>
                </c:pt>
                <c:pt idx="5">
                  <c:v>  Nyamagabe</c:v>
                </c:pt>
                <c:pt idx="6">
                  <c:v>  Huye</c:v>
                </c:pt>
                <c:pt idx="7">
                  <c:v>  Muhanga</c:v>
                </c:pt>
                <c:pt idx="8">
                  <c:v>  Nyanza</c:v>
                </c:pt>
                <c:pt idx="9">
                  <c:v>  Kamonyi</c:v>
                </c:pt>
              </c:strCache>
            </c:strRef>
          </c:cat>
          <c:val>
            <c:numRef>
              <c:f>Sheet1!$C$2:$C$11</c:f>
              <c:numCache>
                <c:formatCode>General</c:formatCode>
                <c:ptCount val="10"/>
                <c:pt idx="0">
                  <c:v>80</c:v>
                </c:pt>
                <c:pt idx="1">
                  <c:v>82</c:v>
                </c:pt>
                <c:pt idx="2">
                  <c:v>89.3</c:v>
                </c:pt>
                <c:pt idx="3">
                  <c:v>87.4</c:v>
                </c:pt>
                <c:pt idx="4">
                  <c:v>85</c:v>
                </c:pt>
                <c:pt idx="5">
                  <c:v>82.8</c:v>
                </c:pt>
                <c:pt idx="6">
                  <c:v>82.3</c:v>
                </c:pt>
                <c:pt idx="7">
                  <c:v>80.400000000000006</c:v>
                </c:pt>
                <c:pt idx="8">
                  <c:v>77.3</c:v>
                </c:pt>
                <c:pt idx="9">
                  <c:v>74.7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768-489E-9340-B4E5BD7CD0D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686343600"/>
        <c:axId val="686337360"/>
      </c:barChart>
      <c:catAx>
        <c:axId val="6863436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686337360"/>
        <c:crosses val="autoZero"/>
        <c:auto val="1"/>
        <c:lblAlgn val="ctr"/>
        <c:lblOffset val="100"/>
        <c:noMultiLvlLbl val="0"/>
      </c:catAx>
      <c:valAx>
        <c:axId val="68633736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863436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12693477567640493"/>
          <c:y val="0.89638116663988432"/>
          <c:w val="0.71924286491215628"/>
          <c:h val="6.6226333358815587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525644730188543E-2"/>
          <c:y val="3.6666683715744143E-2"/>
          <c:w val="0.96474358974358976"/>
          <c:h val="0.6818419652812586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DC70-44B1-9F93-BC995BDE7025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DC70-44B1-9F93-BC995BDE702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Nyanza</c:v>
                </c:pt>
                <c:pt idx="3">
                  <c:v>Kamonyi</c:v>
                </c:pt>
                <c:pt idx="4">
                  <c:v>Gisagara</c:v>
                </c:pt>
                <c:pt idx="5">
                  <c:v>Huye</c:v>
                </c:pt>
                <c:pt idx="6">
                  <c:v>Nyaruguru</c:v>
                </c:pt>
                <c:pt idx="7">
                  <c:v>Nyamagabe</c:v>
                </c:pt>
                <c:pt idx="8">
                  <c:v>Ruhango</c:v>
                </c:pt>
                <c:pt idx="9">
                  <c:v>Muhanga</c:v>
                </c:pt>
              </c:strCache>
            </c:strRef>
          </c:cat>
          <c:val>
            <c:numRef>
              <c:f>Sheet1!$B$2:$B$11</c:f>
              <c:numCache>
                <c:formatCode>0</c:formatCode>
                <c:ptCount val="10"/>
                <c:pt idx="0">
                  <c:v>133.46559999999999</c:v>
                </c:pt>
                <c:pt idx="1">
                  <c:v>131.80000000000001</c:v>
                </c:pt>
                <c:pt idx="2">
                  <c:v>130.5583</c:v>
                </c:pt>
                <c:pt idx="3">
                  <c:v>150.9213</c:v>
                </c:pt>
                <c:pt idx="4">
                  <c:v>125.5964</c:v>
                </c:pt>
                <c:pt idx="5">
                  <c:v>141.24260000000001</c:v>
                </c:pt>
                <c:pt idx="6">
                  <c:v>149.02539999999999</c:v>
                </c:pt>
                <c:pt idx="7">
                  <c:v>107.3532</c:v>
                </c:pt>
                <c:pt idx="8">
                  <c:v>142.90170000000001</c:v>
                </c:pt>
                <c:pt idx="9">
                  <c:v>114.5591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EA1-4D6E-924E-F628FBAC065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C70-44B1-9F93-BC995BDE7025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C70-44B1-9F93-BC995BDE702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Nyanza</c:v>
                </c:pt>
                <c:pt idx="3">
                  <c:v>Kamonyi</c:v>
                </c:pt>
                <c:pt idx="4">
                  <c:v>Gisagara</c:v>
                </c:pt>
                <c:pt idx="5">
                  <c:v>Huye</c:v>
                </c:pt>
                <c:pt idx="6">
                  <c:v>Nyaruguru</c:v>
                </c:pt>
                <c:pt idx="7">
                  <c:v>Nyamagabe</c:v>
                </c:pt>
                <c:pt idx="8">
                  <c:v>Ruhango</c:v>
                </c:pt>
                <c:pt idx="9">
                  <c:v>Muhanga</c:v>
                </c:pt>
              </c:strCache>
            </c:strRef>
          </c:cat>
          <c:val>
            <c:numRef>
              <c:f>Sheet1!$C$2:$C$11</c:f>
              <c:numCache>
                <c:formatCode>0</c:formatCode>
                <c:ptCount val="10"/>
                <c:pt idx="0">
                  <c:v>106.41289999999999</c:v>
                </c:pt>
                <c:pt idx="1">
                  <c:v>102</c:v>
                </c:pt>
                <c:pt idx="2">
                  <c:v>114.7683</c:v>
                </c:pt>
                <c:pt idx="3">
                  <c:v>114.47110000000001</c:v>
                </c:pt>
                <c:pt idx="4">
                  <c:v>102.06570000000001</c:v>
                </c:pt>
                <c:pt idx="5">
                  <c:v>99.778949999999995</c:v>
                </c:pt>
                <c:pt idx="6">
                  <c:v>97.676389999999998</c:v>
                </c:pt>
                <c:pt idx="7">
                  <c:v>96.040279999999996</c:v>
                </c:pt>
                <c:pt idx="8">
                  <c:v>93.995180000000005</c:v>
                </c:pt>
                <c:pt idx="9">
                  <c:v>92.296890000000005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EA1-4D6E-924E-F628FBAC065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013684512"/>
        <c:axId val="2013676352"/>
      </c:barChart>
      <c:catAx>
        <c:axId val="20136845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2013676352"/>
        <c:crosses val="autoZero"/>
        <c:auto val="1"/>
        <c:lblAlgn val="ctr"/>
        <c:lblOffset val="100"/>
        <c:noMultiLvlLbl val="0"/>
      </c:catAx>
      <c:valAx>
        <c:axId val="2013676352"/>
        <c:scaling>
          <c:orientation val="minMax"/>
        </c:scaling>
        <c:delete val="1"/>
        <c:axPos val="l"/>
        <c:numFmt formatCode="0" sourceLinked="1"/>
        <c:majorTickMark val="none"/>
        <c:minorTickMark val="none"/>
        <c:tickLblPos val="nextTo"/>
        <c:crossAx val="20136845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371126200968001"/>
          <c:y val="0.83966595742504369"/>
          <c:w val="0.17881095138337066"/>
          <c:h val="7.4437380443344206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4005225176739843E-2"/>
          <c:y val="3.777147742444488E-2"/>
          <c:w val="0.96208856458675718"/>
          <c:h val="0.7006273904508961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Share of agricultural workers in total workforce by province and districts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9AE-4F70-8BB6-9F1F8636B898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C09A-45C5-AEEC-DBE5B5A245C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Nyamagabe</c:v>
                </c:pt>
                <c:pt idx="3">
                  <c:v>Gisagara</c:v>
                </c:pt>
                <c:pt idx="4">
                  <c:v>Nyaruguru</c:v>
                </c:pt>
                <c:pt idx="5">
                  <c:v>Nyanza</c:v>
                </c:pt>
                <c:pt idx="6">
                  <c:v>Ruhango</c:v>
                </c:pt>
                <c:pt idx="7">
                  <c:v>Kamonyi</c:v>
                </c:pt>
                <c:pt idx="8">
                  <c:v>Muhanga</c:v>
                </c:pt>
                <c:pt idx="9">
                  <c:v>Huye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61.6</c:v>
                </c:pt>
                <c:pt idx="1">
                  <c:v>72.2</c:v>
                </c:pt>
                <c:pt idx="2" formatCode="#,##0.0">
                  <c:v>83.136054131710168</c:v>
                </c:pt>
                <c:pt idx="3" formatCode="#,##0.0">
                  <c:v>82.906749989728311</c:v>
                </c:pt>
                <c:pt idx="4" formatCode="#,##0.0">
                  <c:v>78.616128404753894</c:v>
                </c:pt>
                <c:pt idx="5" formatCode="#,##0.0">
                  <c:v>76.874231689188719</c:v>
                </c:pt>
                <c:pt idx="6" formatCode="#,##0.0">
                  <c:v>69.485649275922412</c:v>
                </c:pt>
                <c:pt idx="7" formatCode="#,##0.0">
                  <c:v>63.085972877617046</c:v>
                </c:pt>
                <c:pt idx="8" formatCode="#,##0.0">
                  <c:v>62.768173234608909</c:v>
                </c:pt>
                <c:pt idx="9" formatCode="#,##0.0">
                  <c:v>62.24812345242691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9AE-4F70-8BB6-9F1F8636B89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454363007"/>
        <c:axId val="1454363967"/>
      </c:barChart>
      <c:catAx>
        <c:axId val="1454363007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54363967"/>
        <c:crosses val="autoZero"/>
        <c:auto val="1"/>
        <c:lblAlgn val="ctr"/>
        <c:lblOffset val="100"/>
        <c:noMultiLvlLbl val="0"/>
      </c:catAx>
      <c:valAx>
        <c:axId val="1454363967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5436300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0209446245259929E-2"/>
          <c:y val="3.6184210526315791E-2"/>
          <c:w val="0.95958110750948011"/>
          <c:h val="0.7869514090343969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percentage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D728-4DAC-A618-A292D033E58C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728-4DAC-A618-A292D033E58C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Souhern Province</c:v>
                </c:pt>
                <c:pt idx="2">
                  <c:v>  Nyanza</c:v>
                </c:pt>
                <c:pt idx="3">
                  <c:v>  Nyamagabe</c:v>
                </c:pt>
                <c:pt idx="4">
                  <c:v>  Nyaruguru</c:v>
                </c:pt>
                <c:pt idx="5">
                  <c:v>  Gisagara</c:v>
                </c:pt>
                <c:pt idx="6">
                  <c:v>  Ruhango</c:v>
                </c:pt>
                <c:pt idx="7">
                  <c:v>  Huye</c:v>
                </c:pt>
                <c:pt idx="8">
                  <c:v>  Kamonyi</c:v>
                </c:pt>
                <c:pt idx="9">
                  <c:v>  Muhanga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30.8</c:v>
                </c:pt>
                <c:pt idx="1">
                  <c:v>32</c:v>
                </c:pt>
                <c:pt idx="2" formatCode="#,##0.0">
                  <c:v>39.200956662989903</c:v>
                </c:pt>
                <c:pt idx="3" formatCode="#,##0.0">
                  <c:v>37.655133027624913</c:v>
                </c:pt>
                <c:pt idx="4" formatCode="#,##0.0">
                  <c:v>35.179763687896276</c:v>
                </c:pt>
                <c:pt idx="5" formatCode="#,##0.0">
                  <c:v>34.755674208258583</c:v>
                </c:pt>
                <c:pt idx="6" formatCode="#,##0.0">
                  <c:v>33.744460329444607</c:v>
                </c:pt>
                <c:pt idx="7" formatCode="#,##0.0">
                  <c:v>30.429882707923312</c:v>
                </c:pt>
                <c:pt idx="8" formatCode="#,##0.0">
                  <c:v>25.044653763000625</c:v>
                </c:pt>
                <c:pt idx="9" formatCode="#,##0.0">
                  <c:v>22.291426137475636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DA1-4873-8EC8-72C7D6F9F8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28916303"/>
        <c:axId val="1128903823"/>
      </c:barChart>
      <c:catAx>
        <c:axId val="11289163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28903823"/>
        <c:crosses val="autoZero"/>
        <c:auto val="1"/>
        <c:lblAlgn val="ctr"/>
        <c:lblOffset val="100"/>
        <c:noMultiLvlLbl val="0"/>
      </c:catAx>
      <c:valAx>
        <c:axId val="112890382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12891630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9713261648745518E-2"/>
          <c:y val="3.5483870967741936E-2"/>
          <c:w val="0.96057347670250892"/>
          <c:h val="0.7592717805435610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 Less than 0.5ha 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1761-48C7-9D33-CFA466B2F1C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Huye</c:v>
                </c:pt>
                <c:pt idx="2">
                  <c:v>Gisagara</c:v>
                </c:pt>
                <c:pt idx="3">
                  <c:v>Nyaruguru</c:v>
                </c:pt>
                <c:pt idx="4">
                  <c:v>Muhanga</c:v>
                </c:pt>
                <c:pt idx="5">
                  <c:v>Nyamagabe</c:v>
                </c:pt>
                <c:pt idx="6">
                  <c:v>Kamonyi</c:v>
                </c:pt>
                <c:pt idx="7">
                  <c:v>Ruhango</c:v>
                </c:pt>
                <c:pt idx="8">
                  <c:v>Nyanza</c:v>
                </c:pt>
              </c:strCache>
            </c:strRef>
          </c:cat>
          <c:val>
            <c:numRef>
              <c:f>Sheet1!$B$2:$B$10</c:f>
              <c:numCache>
                <c:formatCode>_(* #,##0.0_);_(* \(#,##0.0\);_(* "-"??_);_(@_)</c:formatCode>
                <c:ptCount val="9"/>
                <c:pt idx="0">
                  <c:v>71.8</c:v>
                </c:pt>
                <c:pt idx="1">
                  <c:v>85.29</c:v>
                </c:pt>
                <c:pt idx="2">
                  <c:v>85.2</c:v>
                </c:pt>
                <c:pt idx="3">
                  <c:v>76.69</c:v>
                </c:pt>
                <c:pt idx="4">
                  <c:v>76.319999999999993</c:v>
                </c:pt>
                <c:pt idx="5">
                  <c:v>76.2</c:v>
                </c:pt>
                <c:pt idx="6">
                  <c:v>69.48</c:v>
                </c:pt>
                <c:pt idx="7">
                  <c:v>68.819999999999993</c:v>
                </c:pt>
                <c:pt idx="8">
                  <c:v>65.69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761-48C7-9D33-CFA466B2F1C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Above 0.5ha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Huye</c:v>
                </c:pt>
                <c:pt idx="2">
                  <c:v>Gisagara</c:v>
                </c:pt>
                <c:pt idx="3">
                  <c:v>Nyaruguru</c:v>
                </c:pt>
                <c:pt idx="4">
                  <c:v>Muhanga</c:v>
                </c:pt>
                <c:pt idx="5">
                  <c:v>Nyamagabe</c:v>
                </c:pt>
                <c:pt idx="6">
                  <c:v>Kamonyi</c:v>
                </c:pt>
                <c:pt idx="7">
                  <c:v>Ruhango</c:v>
                </c:pt>
                <c:pt idx="8">
                  <c:v>Nyanza</c:v>
                </c:pt>
              </c:strCache>
            </c:strRef>
          </c:cat>
          <c:val>
            <c:numRef>
              <c:f>Sheet1!$C$2:$C$10</c:f>
            </c:numRef>
          </c:val>
          <c:extLst>
            <c:ext xmlns:c16="http://schemas.microsoft.com/office/drawing/2014/chart" uri="{C3380CC4-5D6E-409C-BE32-E72D297353CC}">
              <c16:uniqueId val="{00000001-1761-48C7-9D33-CFA466B2F1C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86274335"/>
        <c:axId val="1186273855"/>
      </c:barChart>
      <c:catAx>
        <c:axId val="118627433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86273855"/>
        <c:crosses val="autoZero"/>
        <c:auto val="1"/>
        <c:lblAlgn val="ctr"/>
        <c:lblOffset val="100"/>
        <c:noMultiLvlLbl val="0"/>
      </c:catAx>
      <c:valAx>
        <c:axId val="1186273855"/>
        <c:scaling>
          <c:orientation val="minMax"/>
        </c:scaling>
        <c:delete val="1"/>
        <c:axPos val="l"/>
        <c:numFmt formatCode="_(* #,##0.0_);_(* \(#,##0.0\);_(* &quot;-&quot;??_);_(@_)" sourceLinked="1"/>
        <c:majorTickMark val="none"/>
        <c:minorTickMark val="none"/>
        <c:tickLblPos val="nextTo"/>
        <c:crossAx val="118627433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3183558171356517E-2"/>
          <c:y val="3.6666666666666667E-2"/>
          <c:w val="0.89682734211222537"/>
          <c:h val="0.6706475091186818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Youth in NEET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FE6-4226-A7AA-AD5F06510114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2FE6-4226-A7AA-AD5F0651011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Nyaruguru</c:v>
                </c:pt>
                <c:pt idx="3">
                  <c:v>Gisagara</c:v>
                </c:pt>
                <c:pt idx="4">
                  <c:v>Ruhango</c:v>
                </c:pt>
                <c:pt idx="5">
                  <c:v>Nyanza</c:v>
                </c:pt>
                <c:pt idx="6">
                  <c:v>Nyamagabe</c:v>
                </c:pt>
                <c:pt idx="7">
                  <c:v>Huye</c:v>
                </c:pt>
                <c:pt idx="8">
                  <c:v>Muhanga</c:v>
                </c:pt>
                <c:pt idx="9">
                  <c:v>Kamonyi</c:v>
                </c:pt>
              </c:strCache>
            </c:strRef>
          </c:cat>
          <c:val>
            <c:numRef>
              <c:f>Sheet1!$B$2:$B$11</c:f>
              <c:numCache>
                <c:formatCode>#,##0.0</c:formatCode>
                <c:ptCount val="10"/>
                <c:pt idx="0" formatCode="General">
                  <c:v>28.4</c:v>
                </c:pt>
                <c:pt idx="1">
                  <c:v>34.351700676213255</c:v>
                </c:pt>
                <c:pt idx="2">
                  <c:v>41.80185194396099</c:v>
                </c:pt>
                <c:pt idx="3">
                  <c:v>38.916131116562383</c:v>
                </c:pt>
                <c:pt idx="4">
                  <c:v>35.720731963970046</c:v>
                </c:pt>
                <c:pt idx="5">
                  <c:v>34.192071167374515</c:v>
                </c:pt>
                <c:pt idx="6">
                  <c:v>32.988921037404765</c:v>
                </c:pt>
                <c:pt idx="7">
                  <c:v>32.176313420845702</c:v>
                </c:pt>
                <c:pt idx="8">
                  <c:v>31.122895372461414</c:v>
                </c:pt>
                <c:pt idx="9">
                  <c:v>30.875416804868525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2FE6-4226-A7AA-AD5F0651011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49796736"/>
        <c:axId val="1549796256"/>
      </c:barChart>
      <c:catAx>
        <c:axId val="1549796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49796256"/>
        <c:crosses val="autoZero"/>
        <c:auto val="1"/>
        <c:lblAlgn val="ctr"/>
        <c:lblOffset val="100"/>
        <c:noMultiLvlLbl val="0"/>
      </c:catAx>
      <c:valAx>
        <c:axId val="15497962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49796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tx1"/>
      </a:solidFill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0.54301</cdr:x>
      <cdr:y>0.36269</cdr:y>
    </cdr:from>
    <cdr:to>
      <cdr:x>0.58074</cdr:x>
      <cdr:y>0.85714</cdr:y>
    </cdr:to>
    <cdr:sp macro="" textlink="">
      <cdr:nvSpPr>
        <cdr:cNvPr id="2" name="Oval 1">
          <a:extLst xmlns:a="http://schemas.openxmlformats.org/drawingml/2006/main">
            <a:ext uri="{FF2B5EF4-FFF2-40B4-BE49-F238E27FC236}">
              <a16:creationId xmlns:a16="http://schemas.microsoft.com/office/drawing/2014/main" id="{A4CA51B0-52F5-4F4E-9C63-6AC089AC5E36}"/>
            </a:ext>
          </a:extLst>
        </cdr:cNvPr>
        <cdr:cNvSpPr/>
      </cdr:nvSpPr>
      <cdr:spPr>
        <a:xfrm xmlns:a="http://schemas.openxmlformats.org/drawingml/2006/main">
          <a:off x="4386020" y="1354223"/>
          <a:ext cx="304752" cy="1846177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kern="0"/>
          </a:defPPr>
          <a:lvl1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0.31006</cdr:x>
      <cdr:y>0.00073</cdr:y>
    </cdr:from>
    <cdr:to>
      <cdr:x>0.40285</cdr:x>
      <cdr:y>0.34719</cdr:y>
    </cdr:to>
    <cdr:sp macro="" textlink="">
      <cdr:nvSpPr>
        <cdr:cNvPr id="2" name="Oval 1">
          <a:extLst xmlns:a="http://schemas.openxmlformats.org/drawingml/2006/main">
            <a:ext uri="{FF2B5EF4-FFF2-40B4-BE49-F238E27FC236}">
              <a16:creationId xmlns:a16="http://schemas.microsoft.com/office/drawing/2014/main" id="{F3DB3BA6-062C-43BE-8F29-DC455836737F}"/>
            </a:ext>
          </a:extLst>
        </cdr:cNvPr>
        <cdr:cNvSpPr/>
      </cdr:nvSpPr>
      <cdr:spPr>
        <a:xfrm xmlns:a="http://schemas.openxmlformats.org/drawingml/2006/main">
          <a:off x="2622515" y="2858"/>
          <a:ext cx="784837" cy="1362542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3.xml><?xml version="1.0" encoding="utf-8"?>
<c:userShapes xmlns:c="http://schemas.openxmlformats.org/drawingml/2006/chart">
  <cdr:relSizeAnchor xmlns:cdr="http://schemas.openxmlformats.org/drawingml/2006/chartDrawing">
    <cdr:from>
      <cdr:x>0.50791</cdr:x>
      <cdr:y>0.00751</cdr:y>
    </cdr:from>
    <cdr:to>
      <cdr:x>0.59605</cdr:x>
      <cdr:y>0.39965</cdr:y>
    </cdr:to>
    <cdr:sp macro="" textlink="">
      <cdr:nvSpPr>
        <cdr:cNvPr id="2" name="Oval 1">
          <a:extLst xmlns:a="http://schemas.openxmlformats.org/drawingml/2006/main">
            <a:ext uri="{FF2B5EF4-FFF2-40B4-BE49-F238E27FC236}">
              <a16:creationId xmlns:a16="http://schemas.microsoft.com/office/drawing/2014/main" id="{F3DB3BA6-062C-43BE-8F29-DC455836737F}"/>
            </a:ext>
          </a:extLst>
        </cdr:cNvPr>
        <cdr:cNvSpPr/>
      </cdr:nvSpPr>
      <cdr:spPr>
        <a:xfrm xmlns:a="http://schemas.openxmlformats.org/drawingml/2006/main">
          <a:off x="4523029" y="26109"/>
          <a:ext cx="784908" cy="1362524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4.xml><?xml version="1.0" encoding="utf-8"?>
<c:userShapes xmlns:c="http://schemas.openxmlformats.org/drawingml/2006/chart">
  <cdr:relSizeAnchor xmlns:cdr="http://schemas.openxmlformats.org/drawingml/2006/chartDrawing">
    <cdr:from>
      <cdr:x>0.43548</cdr:x>
      <cdr:y>0.38387</cdr:y>
    </cdr:from>
    <cdr:to>
      <cdr:x>0.56452</cdr:x>
      <cdr:y>0.61613</cdr:y>
    </cdr:to>
    <cdr:sp macro="" textlink="">
      <cdr:nvSpPr>
        <cdr:cNvPr id="2" name="TextBox 1">
          <a:extLst xmlns:a="http://schemas.openxmlformats.org/drawingml/2006/main">
            <a:ext uri="{FF2B5EF4-FFF2-40B4-BE49-F238E27FC236}">
              <a16:creationId xmlns:a16="http://schemas.microsoft.com/office/drawing/2014/main" id="{19C5603E-17F7-E10E-7C0F-ADA257210CC8}"/>
            </a:ext>
          </a:extLst>
        </cdr:cNvPr>
        <cdr:cNvSpPr txBox="1"/>
      </cdr:nvSpPr>
      <cdr:spPr>
        <a:xfrm xmlns:a="http://schemas.openxmlformats.org/drawingml/2006/main">
          <a:off x="3086100" y="1511300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endParaRPr lang="en-RW" sz="1100" kern="1200" dirty="0"/>
        </a:p>
      </cdr:txBody>
    </cdr:sp>
  </cdr:relSizeAnchor>
  <cdr:relSizeAnchor xmlns:cdr="http://schemas.openxmlformats.org/drawingml/2006/chartDrawing">
    <cdr:from>
      <cdr:x>0.06599</cdr:x>
      <cdr:y>0.91009</cdr:y>
    </cdr:from>
    <cdr:to>
      <cdr:x>0.20577</cdr:x>
      <cdr:y>0.94703</cdr:y>
    </cdr:to>
    <cdr:sp macro="" textlink="">
      <cdr:nvSpPr>
        <cdr:cNvPr id="3" name="TextBox 2">
          <a:extLst xmlns:a="http://schemas.openxmlformats.org/drawingml/2006/main">
            <a:ext uri="{FF2B5EF4-FFF2-40B4-BE49-F238E27FC236}">
              <a16:creationId xmlns:a16="http://schemas.microsoft.com/office/drawing/2014/main" id="{EF3A95BB-86F5-608F-B6B9-D428F9F134F9}"/>
            </a:ext>
          </a:extLst>
        </cdr:cNvPr>
        <cdr:cNvSpPr txBox="1"/>
      </cdr:nvSpPr>
      <cdr:spPr>
        <a:xfrm xmlns:a="http://schemas.openxmlformats.org/drawingml/2006/main">
          <a:off x="467610" y="3583029"/>
          <a:ext cx="990600" cy="14541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endParaRPr lang="en-RW" sz="1100" kern="1200" dirty="0"/>
        </a:p>
      </cdr:txBody>
    </cdr:sp>
  </cdr:relSizeAnchor>
  <cdr:relSizeAnchor xmlns:cdr="http://schemas.openxmlformats.org/drawingml/2006/chartDrawing">
    <cdr:from>
      <cdr:x>0.05263</cdr:x>
      <cdr:y>0.89953</cdr:y>
    </cdr:from>
    <cdr:to>
      <cdr:x>0.20317</cdr:x>
      <cdr:y>0.95759</cdr:y>
    </cdr:to>
    <cdr:sp macro="" textlink="">
      <cdr:nvSpPr>
        <cdr:cNvPr id="4" name="TextBox 3">
          <a:extLst xmlns:a="http://schemas.openxmlformats.org/drawingml/2006/main">
            <a:ext uri="{FF2B5EF4-FFF2-40B4-BE49-F238E27FC236}">
              <a16:creationId xmlns:a16="http://schemas.microsoft.com/office/drawing/2014/main" id="{DEBC3D3A-0A92-E060-56BF-80A84C22E22B}"/>
            </a:ext>
          </a:extLst>
        </cdr:cNvPr>
        <cdr:cNvSpPr txBox="1"/>
      </cdr:nvSpPr>
      <cdr:spPr>
        <a:xfrm xmlns:a="http://schemas.openxmlformats.org/drawingml/2006/main">
          <a:off x="372995" y="3541436"/>
          <a:ext cx="1066800" cy="2286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en-US" sz="1400" b="1" kern="1200" dirty="0"/>
            <a:t>SAS, 2024</a:t>
          </a:r>
          <a:endParaRPr lang="en-RW" sz="1400" b="1" kern="1200" dirty="0"/>
        </a:p>
      </cdr:txBody>
    </cdr:sp>
  </cdr:relSizeAnchor>
  <cdr:relSizeAnchor xmlns:cdr="http://schemas.openxmlformats.org/drawingml/2006/chartDrawing">
    <cdr:from>
      <cdr:x>0.23575</cdr:x>
      <cdr:y>0</cdr:y>
    </cdr:from>
    <cdr:to>
      <cdr:x>0.33953</cdr:x>
      <cdr:y>0.4012</cdr:y>
    </cdr:to>
    <cdr:sp macro="" textlink="">
      <cdr:nvSpPr>
        <cdr:cNvPr id="5" name="Oval 4">
          <a:extLst xmlns:a="http://schemas.openxmlformats.org/drawingml/2006/main">
            <a:ext uri="{FF2B5EF4-FFF2-40B4-BE49-F238E27FC236}">
              <a16:creationId xmlns:a16="http://schemas.microsoft.com/office/drawing/2014/main" id="{F3DB3BA6-062C-43BE-8F29-DC455836737F}"/>
            </a:ext>
          </a:extLst>
        </cdr:cNvPr>
        <cdr:cNvSpPr/>
      </cdr:nvSpPr>
      <cdr:spPr>
        <a:xfrm xmlns:a="http://schemas.openxmlformats.org/drawingml/2006/main">
          <a:off x="1782997" y="-743882"/>
          <a:ext cx="784907" cy="1579524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5.xml><?xml version="1.0" encoding="utf-8"?>
<c:userShapes xmlns:c="http://schemas.openxmlformats.org/drawingml/2006/chart">
  <cdr:relSizeAnchor xmlns:cdr="http://schemas.openxmlformats.org/drawingml/2006/chartDrawing">
    <cdr:from>
      <cdr:x>0.35087</cdr:x>
      <cdr:y>0</cdr:y>
    </cdr:from>
    <cdr:to>
      <cdr:x>0.43517</cdr:x>
      <cdr:y>0.33964</cdr:y>
    </cdr:to>
    <cdr:sp macro="" textlink="">
      <cdr:nvSpPr>
        <cdr:cNvPr id="2" name="Oval 1">
          <a:extLst xmlns:a="http://schemas.openxmlformats.org/drawingml/2006/main">
            <a:ext uri="{FF2B5EF4-FFF2-40B4-BE49-F238E27FC236}">
              <a16:creationId xmlns:a16="http://schemas.microsoft.com/office/drawing/2014/main" id="{F3DB3BA6-062C-43BE-8F29-DC455836737F}"/>
            </a:ext>
          </a:extLst>
        </cdr:cNvPr>
        <cdr:cNvSpPr/>
      </cdr:nvSpPr>
      <cdr:spPr>
        <a:xfrm xmlns:a="http://schemas.openxmlformats.org/drawingml/2006/main">
          <a:off x="2776161" y="0"/>
          <a:ext cx="667034" cy="1242275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6.xml><?xml version="1.0" encoding="utf-8"?>
<c:userShapes xmlns:c="http://schemas.openxmlformats.org/drawingml/2006/chart">
  <cdr:relSizeAnchor xmlns:cdr="http://schemas.openxmlformats.org/drawingml/2006/chartDrawing">
    <cdr:from>
      <cdr:x>0.89643</cdr:x>
      <cdr:y>0.07952</cdr:y>
    </cdr:from>
    <cdr:to>
      <cdr:x>0.99084</cdr:x>
      <cdr:y>0.68547</cdr:y>
    </cdr:to>
    <cdr:sp macro="" textlink="">
      <cdr:nvSpPr>
        <cdr:cNvPr id="3" name="Oval 2">
          <a:extLst xmlns:a="http://schemas.openxmlformats.org/drawingml/2006/main">
            <a:ext uri="{FF2B5EF4-FFF2-40B4-BE49-F238E27FC236}">
              <a16:creationId xmlns:a16="http://schemas.microsoft.com/office/drawing/2014/main" id="{1459E045-F77C-4865-AF21-0B09B07AC10C}"/>
            </a:ext>
          </a:extLst>
        </cdr:cNvPr>
        <cdr:cNvSpPr/>
      </cdr:nvSpPr>
      <cdr:spPr>
        <a:xfrm xmlns:a="http://schemas.openxmlformats.org/drawingml/2006/main">
          <a:off x="7457260" y="269874"/>
          <a:ext cx="785317" cy="2056473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7.xml><?xml version="1.0" encoding="utf-8"?>
<c:userShapes xmlns:c="http://schemas.openxmlformats.org/drawingml/2006/chart">
  <cdr:relSizeAnchor xmlns:cdr="http://schemas.openxmlformats.org/drawingml/2006/chartDrawing">
    <cdr:from>
      <cdr:x>0.88694</cdr:x>
      <cdr:y>0.08306</cdr:y>
    </cdr:from>
    <cdr:to>
      <cdr:x>0.99355</cdr:x>
      <cdr:y>0.67495</cdr:y>
    </cdr:to>
    <cdr:sp macro="" textlink="">
      <cdr:nvSpPr>
        <cdr:cNvPr id="2" name="Oval 1">
          <a:extLst xmlns:a="http://schemas.openxmlformats.org/drawingml/2006/main">
            <a:ext uri="{FF2B5EF4-FFF2-40B4-BE49-F238E27FC236}">
              <a16:creationId xmlns:a16="http://schemas.microsoft.com/office/drawing/2014/main" id="{1459E045-F77C-4865-AF21-0B09B07AC10C}"/>
            </a:ext>
          </a:extLst>
        </cdr:cNvPr>
        <cdr:cNvSpPr/>
      </cdr:nvSpPr>
      <cdr:spPr>
        <a:xfrm xmlns:a="http://schemas.openxmlformats.org/drawingml/2006/main">
          <a:off x="7569534" y="316469"/>
          <a:ext cx="909852" cy="2255101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RW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80013" y="0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CAEC79F-2B20-4D1B-84CC-B0D31EC69437}" type="datetimeFigureOut">
              <a:rPr lang="en-RW" smtClean="0"/>
              <a:t>16/07/2025</a:t>
            </a:fld>
            <a:endParaRPr lang="en-RW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028950" y="642938"/>
            <a:ext cx="3086100" cy="17367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RW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2474913"/>
            <a:ext cx="7315200" cy="20256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RW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4886325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RW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80013" y="4886325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47A3671-B5FB-4C38-B702-6A346C196EE4}" type="slidenum">
              <a:rPr lang="en-RW" smtClean="0"/>
              <a:t>‹#›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42232860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1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09835265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7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61245188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34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57042092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106AEE-6CCB-5437-A02C-5F56B5BEF9C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0623AEE-EDCB-7638-C106-FBC638AA17A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B46A2B50-4E8B-4533-6073-8EAA618CF0D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7D5F035-6B9E-D2FC-79E1-30639CC6B6D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38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424519559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685800" y="1594485"/>
            <a:ext cx="7772400" cy="108013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371600" y="2880360"/>
            <a:ext cx="6400800" cy="12858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580170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674637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240957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542499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989699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711240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358677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wo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45720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70916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bg object 18"/>
          <p:cNvSpPr/>
          <p:nvPr/>
        </p:nvSpPr>
        <p:spPr>
          <a:xfrm>
            <a:off x="257008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bg object 19"/>
          <p:cNvSpPr/>
          <p:nvPr/>
        </p:nvSpPr>
        <p:spPr>
          <a:xfrm>
            <a:off x="2499804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bg object 20"/>
          <p:cNvSpPr/>
          <p:nvPr/>
        </p:nvSpPr>
        <p:spPr>
          <a:xfrm>
            <a:off x="278618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bg object 21"/>
          <p:cNvSpPr/>
          <p:nvPr/>
        </p:nvSpPr>
        <p:spPr>
          <a:xfrm>
            <a:off x="299980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bg object 22"/>
          <p:cNvSpPr/>
          <p:nvPr/>
        </p:nvSpPr>
        <p:spPr>
          <a:xfrm>
            <a:off x="2929534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bg object 23"/>
          <p:cNvSpPr/>
          <p:nvPr/>
        </p:nvSpPr>
        <p:spPr>
          <a:xfrm>
            <a:off x="321598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580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bg object 24"/>
          <p:cNvSpPr/>
          <p:nvPr/>
        </p:nvSpPr>
        <p:spPr>
          <a:xfrm>
            <a:off x="3429597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bg object 25"/>
          <p:cNvSpPr/>
          <p:nvPr/>
        </p:nvSpPr>
        <p:spPr>
          <a:xfrm>
            <a:off x="3359239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bg object 26"/>
          <p:cNvSpPr/>
          <p:nvPr/>
        </p:nvSpPr>
        <p:spPr>
          <a:xfrm>
            <a:off x="364570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bg object 27"/>
          <p:cNvSpPr/>
          <p:nvPr/>
        </p:nvSpPr>
        <p:spPr>
          <a:xfrm>
            <a:off x="3859301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18" y="68859"/>
                </a:moveTo>
                <a:lnTo>
                  <a:pt x="76466" y="0"/>
                </a:lnTo>
                <a:lnTo>
                  <a:pt x="49669" y="0"/>
                </a:lnTo>
                <a:lnTo>
                  <a:pt x="122021" y="68859"/>
                </a:lnTo>
                <a:lnTo>
                  <a:pt x="148818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bg object 28"/>
          <p:cNvSpPr/>
          <p:nvPr/>
        </p:nvSpPr>
        <p:spPr>
          <a:xfrm>
            <a:off x="3789032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bg object 29"/>
          <p:cNvSpPr/>
          <p:nvPr/>
        </p:nvSpPr>
        <p:spPr>
          <a:xfrm>
            <a:off x="407540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18" y="0"/>
                </a:moveTo>
                <a:lnTo>
                  <a:pt x="122021" y="0"/>
                </a:lnTo>
                <a:lnTo>
                  <a:pt x="49669" y="68859"/>
                </a:lnTo>
                <a:lnTo>
                  <a:pt x="76466" y="68859"/>
                </a:lnTo>
                <a:lnTo>
                  <a:pt x="148818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bg object 30"/>
          <p:cNvSpPr/>
          <p:nvPr/>
        </p:nvSpPr>
        <p:spPr>
          <a:xfrm>
            <a:off x="428901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bg object 31"/>
          <p:cNvSpPr/>
          <p:nvPr/>
        </p:nvSpPr>
        <p:spPr>
          <a:xfrm>
            <a:off x="4218749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bg object 32"/>
          <p:cNvSpPr/>
          <p:nvPr/>
        </p:nvSpPr>
        <p:spPr>
          <a:xfrm>
            <a:off x="450512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bg object 33"/>
          <p:cNvSpPr/>
          <p:nvPr/>
        </p:nvSpPr>
        <p:spPr>
          <a:xfrm>
            <a:off x="4648470" y="471697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37909" y="0"/>
                </a:moveTo>
                <a:lnTo>
                  <a:pt x="0" y="36093"/>
                </a:lnTo>
                <a:lnTo>
                  <a:pt x="75742" y="36093"/>
                </a:lnTo>
                <a:lnTo>
                  <a:pt x="37909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bg object 34"/>
          <p:cNvSpPr/>
          <p:nvPr/>
        </p:nvSpPr>
        <p:spPr>
          <a:xfrm>
            <a:off x="85073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bg object 35"/>
          <p:cNvSpPr/>
          <p:nvPr/>
        </p:nvSpPr>
        <p:spPr>
          <a:xfrm>
            <a:off x="991100" y="468420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75742" y="0"/>
                </a:moveTo>
                <a:lnTo>
                  <a:pt x="0" y="0"/>
                </a:lnTo>
                <a:lnTo>
                  <a:pt x="37833" y="36029"/>
                </a:lnTo>
                <a:lnTo>
                  <a:pt x="7574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bg object 36"/>
          <p:cNvSpPr/>
          <p:nvPr/>
        </p:nvSpPr>
        <p:spPr>
          <a:xfrm>
            <a:off x="106683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bg object 37"/>
          <p:cNvSpPr/>
          <p:nvPr/>
        </p:nvSpPr>
        <p:spPr>
          <a:xfrm>
            <a:off x="128045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bg object 38"/>
          <p:cNvSpPr/>
          <p:nvPr/>
        </p:nvSpPr>
        <p:spPr>
          <a:xfrm>
            <a:off x="1210183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72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bg object 39"/>
          <p:cNvSpPr/>
          <p:nvPr/>
        </p:nvSpPr>
        <p:spPr>
          <a:xfrm>
            <a:off x="149655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bg object 40"/>
          <p:cNvSpPr/>
          <p:nvPr/>
        </p:nvSpPr>
        <p:spPr>
          <a:xfrm>
            <a:off x="171024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20" y="0"/>
                </a:lnTo>
                <a:lnTo>
                  <a:pt x="0" y="0"/>
                </a:lnTo>
                <a:lnTo>
                  <a:pt x="72275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bg object 41"/>
          <p:cNvSpPr/>
          <p:nvPr/>
        </p:nvSpPr>
        <p:spPr>
          <a:xfrm>
            <a:off x="1639900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bg object 42"/>
          <p:cNvSpPr/>
          <p:nvPr/>
        </p:nvSpPr>
        <p:spPr>
          <a:xfrm>
            <a:off x="192634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657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bg object 43"/>
          <p:cNvSpPr/>
          <p:nvPr/>
        </p:nvSpPr>
        <p:spPr>
          <a:xfrm>
            <a:off x="213996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bg object 44"/>
          <p:cNvSpPr/>
          <p:nvPr/>
        </p:nvSpPr>
        <p:spPr>
          <a:xfrm>
            <a:off x="2069604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705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bg object 45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bg object 46"/>
          <p:cNvSpPr/>
          <p:nvPr/>
        </p:nvSpPr>
        <p:spPr>
          <a:xfrm>
            <a:off x="727975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bg object 47"/>
          <p:cNvSpPr/>
          <p:nvPr/>
        </p:nvSpPr>
        <p:spPr>
          <a:xfrm>
            <a:off x="7209473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bg object 48"/>
          <p:cNvSpPr/>
          <p:nvPr/>
        </p:nvSpPr>
        <p:spPr>
          <a:xfrm>
            <a:off x="749585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bg object 49"/>
          <p:cNvSpPr/>
          <p:nvPr/>
        </p:nvSpPr>
        <p:spPr>
          <a:xfrm>
            <a:off x="770945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18" y="68859"/>
                </a:moveTo>
                <a:lnTo>
                  <a:pt x="76466" y="0"/>
                </a:lnTo>
                <a:lnTo>
                  <a:pt x="49669" y="0"/>
                </a:lnTo>
                <a:lnTo>
                  <a:pt x="122021" y="68859"/>
                </a:lnTo>
                <a:lnTo>
                  <a:pt x="148818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bg object 50"/>
          <p:cNvSpPr/>
          <p:nvPr/>
        </p:nvSpPr>
        <p:spPr>
          <a:xfrm>
            <a:off x="7639189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bg object 51"/>
          <p:cNvSpPr/>
          <p:nvPr/>
        </p:nvSpPr>
        <p:spPr>
          <a:xfrm>
            <a:off x="792563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42" y="0"/>
                </a:moveTo>
                <a:lnTo>
                  <a:pt x="121945" y="0"/>
                </a:lnTo>
                <a:lnTo>
                  <a:pt x="49593" y="68859"/>
                </a:lnTo>
                <a:lnTo>
                  <a:pt x="76390" y="68859"/>
                </a:lnTo>
                <a:lnTo>
                  <a:pt x="148742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bg object 52"/>
          <p:cNvSpPr/>
          <p:nvPr/>
        </p:nvSpPr>
        <p:spPr>
          <a:xfrm>
            <a:off x="813925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bg object 53"/>
          <p:cNvSpPr/>
          <p:nvPr/>
        </p:nvSpPr>
        <p:spPr>
          <a:xfrm>
            <a:off x="8068906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bg object 54"/>
          <p:cNvSpPr/>
          <p:nvPr/>
        </p:nvSpPr>
        <p:spPr>
          <a:xfrm>
            <a:off x="835535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42" y="0"/>
                </a:moveTo>
                <a:lnTo>
                  <a:pt x="122021" y="0"/>
                </a:lnTo>
                <a:lnTo>
                  <a:pt x="49669" y="68859"/>
                </a:lnTo>
                <a:lnTo>
                  <a:pt x="76466" y="68859"/>
                </a:lnTo>
                <a:lnTo>
                  <a:pt x="148742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bg object 55"/>
          <p:cNvSpPr/>
          <p:nvPr/>
        </p:nvSpPr>
        <p:spPr>
          <a:xfrm>
            <a:off x="856896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bg object 56"/>
          <p:cNvSpPr/>
          <p:nvPr/>
        </p:nvSpPr>
        <p:spPr>
          <a:xfrm>
            <a:off x="8498700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bg object 57"/>
          <p:cNvSpPr/>
          <p:nvPr/>
        </p:nvSpPr>
        <p:spPr>
          <a:xfrm>
            <a:off x="878507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bg object 58"/>
          <p:cNvSpPr/>
          <p:nvPr/>
        </p:nvSpPr>
        <p:spPr>
          <a:xfrm>
            <a:off x="8998687" y="4684217"/>
            <a:ext cx="145415" cy="69215"/>
          </a:xfrm>
          <a:custGeom>
            <a:avLst/>
            <a:gdLst/>
            <a:ahLst/>
            <a:cxnLst/>
            <a:rect l="l" t="t" r="r" b="b"/>
            <a:pathLst>
              <a:path w="14541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5415" h="69214">
                <a:moveTo>
                  <a:pt x="145300" y="65519"/>
                </a:moveTo>
                <a:lnTo>
                  <a:pt x="76441" y="0"/>
                </a:lnTo>
                <a:lnTo>
                  <a:pt x="49644" y="0"/>
                </a:lnTo>
                <a:lnTo>
                  <a:pt x="122008" y="68859"/>
                </a:lnTo>
                <a:lnTo>
                  <a:pt x="145300" y="68859"/>
                </a:lnTo>
                <a:lnTo>
                  <a:pt x="145300" y="6551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bg object 59"/>
          <p:cNvSpPr/>
          <p:nvPr/>
        </p:nvSpPr>
        <p:spPr>
          <a:xfrm>
            <a:off x="8928416" y="471697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37833" y="0"/>
                </a:moveTo>
                <a:lnTo>
                  <a:pt x="0" y="36093"/>
                </a:lnTo>
                <a:lnTo>
                  <a:pt x="75742" y="36093"/>
                </a:lnTo>
                <a:lnTo>
                  <a:pt x="37833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bg object 60"/>
          <p:cNvSpPr/>
          <p:nvPr/>
        </p:nvSpPr>
        <p:spPr>
          <a:xfrm>
            <a:off x="470089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bg object 61"/>
          <p:cNvSpPr/>
          <p:nvPr/>
        </p:nvSpPr>
        <p:spPr>
          <a:xfrm>
            <a:off x="4841260" y="468420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75819" y="0"/>
                </a:moveTo>
                <a:lnTo>
                  <a:pt x="0" y="0"/>
                </a:lnTo>
                <a:lnTo>
                  <a:pt x="37909" y="36029"/>
                </a:lnTo>
                <a:lnTo>
                  <a:pt x="75819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bg object 62"/>
          <p:cNvSpPr/>
          <p:nvPr/>
        </p:nvSpPr>
        <p:spPr>
          <a:xfrm>
            <a:off x="4917071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580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bg object 63"/>
          <p:cNvSpPr/>
          <p:nvPr/>
        </p:nvSpPr>
        <p:spPr>
          <a:xfrm>
            <a:off x="513068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bg object 64"/>
          <p:cNvSpPr/>
          <p:nvPr/>
        </p:nvSpPr>
        <p:spPr>
          <a:xfrm>
            <a:off x="5060340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bg object 65"/>
          <p:cNvSpPr/>
          <p:nvPr/>
        </p:nvSpPr>
        <p:spPr>
          <a:xfrm>
            <a:off x="534678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bg object 66"/>
          <p:cNvSpPr/>
          <p:nvPr/>
        </p:nvSpPr>
        <p:spPr>
          <a:xfrm>
            <a:off x="556040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bg object 67"/>
          <p:cNvSpPr/>
          <p:nvPr/>
        </p:nvSpPr>
        <p:spPr>
          <a:xfrm>
            <a:off x="5490134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bg object 68"/>
          <p:cNvSpPr/>
          <p:nvPr/>
        </p:nvSpPr>
        <p:spPr>
          <a:xfrm>
            <a:off x="577650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bg object 69"/>
          <p:cNvSpPr/>
          <p:nvPr/>
        </p:nvSpPr>
        <p:spPr>
          <a:xfrm>
            <a:off x="599012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bg object 70"/>
          <p:cNvSpPr/>
          <p:nvPr/>
        </p:nvSpPr>
        <p:spPr>
          <a:xfrm>
            <a:off x="5919838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bg object 71"/>
          <p:cNvSpPr/>
          <p:nvPr/>
        </p:nvSpPr>
        <p:spPr>
          <a:xfrm>
            <a:off x="620622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bg object 72"/>
          <p:cNvSpPr/>
          <p:nvPr/>
        </p:nvSpPr>
        <p:spPr>
          <a:xfrm>
            <a:off x="641990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20" y="0"/>
                </a:lnTo>
                <a:lnTo>
                  <a:pt x="0" y="0"/>
                </a:lnTo>
                <a:lnTo>
                  <a:pt x="72275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42" y="68859"/>
                </a:moveTo>
                <a:lnTo>
                  <a:pt x="76390" y="0"/>
                </a:lnTo>
                <a:lnTo>
                  <a:pt x="49593" y="0"/>
                </a:lnTo>
                <a:lnTo>
                  <a:pt x="121945" y="68859"/>
                </a:lnTo>
                <a:lnTo>
                  <a:pt x="148742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bg object 73"/>
          <p:cNvSpPr/>
          <p:nvPr/>
        </p:nvSpPr>
        <p:spPr>
          <a:xfrm>
            <a:off x="6349555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bg object 74"/>
          <p:cNvSpPr/>
          <p:nvPr/>
        </p:nvSpPr>
        <p:spPr>
          <a:xfrm>
            <a:off x="663601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657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bg object 75"/>
          <p:cNvSpPr/>
          <p:nvPr/>
        </p:nvSpPr>
        <p:spPr>
          <a:xfrm>
            <a:off x="684961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bg object 76"/>
          <p:cNvSpPr/>
          <p:nvPr/>
        </p:nvSpPr>
        <p:spPr>
          <a:xfrm>
            <a:off x="6779273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705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bg object 77"/>
          <p:cNvSpPr/>
          <p:nvPr/>
        </p:nvSpPr>
        <p:spPr>
          <a:xfrm>
            <a:off x="0" y="4767948"/>
            <a:ext cx="9144000" cy="375920"/>
          </a:xfrm>
          <a:custGeom>
            <a:avLst/>
            <a:gdLst/>
            <a:ahLst/>
            <a:cxnLst/>
            <a:rect l="l" t="t" r="r" b="b"/>
            <a:pathLst>
              <a:path w="9144000" h="375920">
                <a:moveTo>
                  <a:pt x="9144000" y="0"/>
                </a:moveTo>
                <a:lnTo>
                  <a:pt x="0" y="0"/>
                </a:lnTo>
                <a:lnTo>
                  <a:pt x="0" y="375551"/>
                </a:lnTo>
                <a:lnTo>
                  <a:pt x="9144000" y="375551"/>
                </a:lnTo>
                <a:lnTo>
                  <a:pt x="9144000" y="0"/>
                </a:lnTo>
                <a:close/>
              </a:path>
            </a:pathLst>
          </a:custGeom>
          <a:solidFill>
            <a:srgbClr val="005CA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78" name="bg object 7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731340" y="5011750"/>
            <a:ext cx="30124" cy="29527"/>
          </a:xfrm>
          <a:prstGeom prst="rect">
            <a:avLst/>
          </a:prstGeom>
        </p:spPr>
      </p:pic>
      <p:sp>
        <p:nvSpPr>
          <p:cNvPr id="79" name="bg object 79"/>
          <p:cNvSpPr/>
          <p:nvPr/>
        </p:nvSpPr>
        <p:spPr>
          <a:xfrm>
            <a:off x="1610257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997C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bg object 80"/>
          <p:cNvSpPr/>
          <p:nvPr/>
        </p:nvSpPr>
        <p:spPr>
          <a:xfrm>
            <a:off x="1771702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85C7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bg object 81"/>
          <p:cNvSpPr/>
          <p:nvPr/>
        </p:nvSpPr>
        <p:spPr>
          <a:xfrm>
            <a:off x="1650617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7E83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bg object 82"/>
          <p:cNvSpPr/>
          <p:nvPr/>
        </p:nvSpPr>
        <p:spPr>
          <a:xfrm>
            <a:off x="1812062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BDCA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bg object 83"/>
          <p:cNvSpPr/>
          <p:nvPr/>
        </p:nvSpPr>
        <p:spPr>
          <a:xfrm>
            <a:off x="1690979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58B7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bg object 84"/>
          <p:cNvSpPr/>
          <p:nvPr/>
        </p:nvSpPr>
        <p:spPr>
          <a:xfrm>
            <a:off x="1852424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F1AA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bg object 85"/>
          <p:cNvSpPr/>
          <p:nvPr/>
        </p:nvSpPr>
        <p:spPr>
          <a:xfrm>
            <a:off x="1933146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00AC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bg object 86"/>
          <p:cNvSpPr/>
          <p:nvPr/>
        </p:nvSpPr>
        <p:spPr>
          <a:xfrm>
            <a:off x="1731341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5ABD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bg object 87"/>
          <p:cNvSpPr/>
          <p:nvPr/>
        </p:nvSpPr>
        <p:spPr>
          <a:xfrm>
            <a:off x="1892785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0177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bg object 88"/>
          <p:cNvSpPr/>
          <p:nvPr/>
        </p:nvSpPr>
        <p:spPr>
          <a:xfrm>
            <a:off x="1974496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D4DA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bg object 89"/>
          <p:cNvSpPr/>
          <p:nvPr/>
        </p:nvSpPr>
        <p:spPr>
          <a:xfrm>
            <a:off x="1550974" y="4902365"/>
            <a:ext cx="10795" cy="149860"/>
          </a:xfrm>
          <a:custGeom>
            <a:avLst/>
            <a:gdLst/>
            <a:ahLst/>
            <a:cxnLst/>
            <a:rect l="l" t="t" r="r" b="b"/>
            <a:pathLst>
              <a:path w="10794" h="149860">
                <a:moveTo>
                  <a:pt x="10287" y="0"/>
                </a:moveTo>
                <a:lnTo>
                  <a:pt x="0" y="0"/>
                </a:lnTo>
                <a:lnTo>
                  <a:pt x="0" y="149339"/>
                </a:lnTo>
                <a:lnTo>
                  <a:pt x="10287" y="149339"/>
                </a:lnTo>
                <a:lnTo>
                  <a:pt x="10287" y="0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0" name="bg object 9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0" y="4352135"/>
            <a:ext cx="897760" cy="791364"/>
          </a:xfrm>
          <a:prstGeom prst="rect">
            <a:avLst/>
          </a:prstGeom>
        </p:spPr>
      </p:pic>
      <p:sp>
        <p:nvSpPr>
          <p:cNvPr id="91" name="bg object 91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972740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105175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3442098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109469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0989358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.xml"/><Relationship Id="rId3" Type="http://schemas.openxmlformats.org/officeDocument/2006/relationships/slideLayout" Target="../slideLayouts/slideLayout8.xml"/><Relationship Id="rId7" Type="http://schemas.openxmlformats.org/officeDocument/2006/relationships/slideLayout" Target="../slideLayouts/slideLayout12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7.xml"/><Relationship Id="rId1" Type="http://schemas.openxmlformats.org/officeDocument/2006/relationships/slideLayout" Target="../slideLayouts/slideLayout6.xml"/><Relationship Id="rId6" Type="http://schemas.openxmlformats.org/officeDocument/2006/relationships/slideLayout" Target="../slideLayouts/slideLayout11.xml"/><Relationship Id="rId11" Type="http://schemas.openxmlformats.org/officeDocument/2006/relationships/slideLayout" Target="../slideLayouts/slideLayout16.xml"/><Relationship Id="rId5" Type="http://schemas.openxmlformats.org/officeDocument/2006/relationships/slideLayout" Target="../slideLayouts/slideLayout10.xml"/><Relationship Id="rId10" Type="http://schemas.openxmlformats.org/officeDocument/2006/relationships/slideLayout" Target="../slideLayouts/slideLayout15.xml"/><Relationship Id="rId4" Type="http://schemas.openxmlformats.org/officeDocument/2006/relationships/slideLayout" Target="../slideLayouts/slideLayout9.xml"/><Relationship Id="rId9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779077" y="493495"/>
            <a:ext cx="6988809" cy="5806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328601" y="1555824"/>
            <a:ext cx="6262370" cy="23018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397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6607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8" r:id="rId1"/>
    <p:sldLayoutId id="2147483669" r:id="rId2"/>
    <p:sldLayoutId id="2147483670" r:id="rId3"/>
    <p:sldLayoutId id="2147483671" r:id="rId4"/>
    <p:sldLayoutId id="2147483672" r:id="rId5"/>
    <p:sldLayoutId id="2147483673" r:id="rId6"/>
    <p:sldLayoutId id="2147483674" r:id="rId7"/>
    <p:sldLayoutId id="2147483675" r:id="rId8"/>
    <p:sldLayoutId id="2147483676" r:id="rId9"/>
    <p:sldLayoutId id="2147483677" r:id="rId10"/>
    <p:sldLayoutId id="2147483678" r:id="rId11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3" Type="http://schemas.openxmlformats.org/officeDocument/2006/relationships/image" Target="../media/image3.jp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5" Type="http://schemas.openxmlformats.org/officeDocument/2006/relationships/image" Target="../media/image5.png"/><Relationship Id="rId10" Type="http://schemas.openxmlformats.org/officeDocument/2006/relationships/image" Target="../media/image10.png"/><Relationship Id="rId4" Type="http://schemas.openxmlformats.org/officeDocument/2006/relationships/image" Target="../media/image4.png"/><Relationship Id="rId9" Type="http://schemas.openxmlformats.org/officeDocument/2006/relationships/image" Target="../media/image9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2.png"/><Relationship Id="rId4" Type="http://schemas.openxmlformats.org/officeDocument/2006/relationships/image" Target="../media/image38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jpeg"/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5.png"/><Relationship Id="rId5" Type="http://schemas.openxmlformats.org/officeDocument/2006/relationships/image" Target="../media/image64.png"/><Relationship Id="rId4" Type="http://schemas.openxmlformats.org/officeDocument/2006/relationships/image" Target="../media/image38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5" Type="http://schemas.openxmlformats.org/officeDocument/2006/relationships/chart" Target="../charts/chart2.xml"/><Relationship Id="rId4" Type="http://schemas.openxmlformats.org/officeDocument/2006/relationships/image" Target="../media/image66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68.png"/><Relationship Id="rId4" Type="http://schemas.openxmlformats.org/officeDocument/2006/relationships/image" Target="../media/image67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5" Type="http://schemas.openxmlformats.org/officeDocument/2006/relationships/chart" Target="../charts/chart3.xml"/><Relationship Id="rId4" Type="http://schemas.openxmlformats.org/officeDocument/2006/relationships/image" Target="../media/image38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4.xml"/><Relationship Id="rId4" Type="http://schemas.openxmlformats.org/officeDocument/2006/relationships/image" Target="../media/image38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5.xml"/><Relationship Id="rId4" Type="http://schemas.openxmlformats.org/officeDocument/2006/relationships/image" Target="../media/image38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6.xml"/><Relationship Id="rId4" Type="http://schemas.openxmlformats.org/officeDocument/2006/relationships/image" Target="../media/image38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7.xml"/><Relationship Id="rId4" Type="http://schemas.openxmlformats.org/officeDocument/2006/relationships/image" Target="../media/image38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8.xml"/><Relationship Id="rId4" Type="http://schemas.openxmlformats.org/officeDocument/2006/relationships/image" Target="../media/image38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9.xml"/><Relationship Id="rId4" Type="http://schemas.openxmlformats.org/officeDocument/2006/relationships/image" Target="../media/image38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0.xml"/><Relationship Id="rId4" Type="http://schemas.openxmlformats.org/officeDocument/2006/relationships/image" Target="../media/image38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13" Type="http://schemas.openxmlformats.org/officeDocument/2006/relationships/image" Target="../media/image26.png"/><Relationship Id="rId18" Type="http://schemas.openxmlformats.org/officeDocument/2006/relationships/image" Target="../media/image31.png"/><Relationship Id="rId3" Type="http://schemas.openxmlformats.org/officeDocument/2006/relationships/image" Target="../media/image1.png"/><Relationship Id="rId21" Type="http://schemas.openxmlformats.org/officeDocument/2006/relationships/image" Target="../media/image34.png"/><Relationship Id="rId7" Type="http://schemas.openxmlformats.org/officeDocument/2006/relationships/image" Target="../media/image20.png"/><Relationship Id="rId12" Type="http://schemas.openxmlformats.org/officeDocument/2006/relationships/image" Target="../media/image25.png"/><Relationship Id="rId17" Type="http://schemas.openxmlformats.org/officeDocument/2006/relationships/image" Target="../media/image30.png"/><Relationship Id="rId25" Type="http://schemas.openxmlformats.org/officeDocument/2006/relationships/image" Target="../media/image38.png"/><Relationship Id="rId2" Type="http://schemas.openxmlformats.org/officeDocument/2006/relationships/image" Target="../media/image17.png"/><Relationship Id="rId16" Type="http://schemas.openxmlformats.org/officeDocument/2006/relationships/image" Target="../media/image29.png"/><Relationship Id="rId20" Type="http://schemas.openxmlformats.org/officeDocument/2006/relationships/image" Target="../media/image3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9.png"/><Relationship Id="rId11" Type="http://schemas.openxmlformats.org/officeDocument/2006/relationships/image" Target="../media/image24.png"/><Relationship Id="rId24" Type="http://schemas.openxmlformats.org/officeDocument/2006/relationships/image" Target="../media/image37.png"/><Relationship Id="rId5" Type="http://schemas.openxmlformats.org/officeDocument/2006/relationships/image" Target="../media/image18.png"/><Relationship Id="rId15" Type="http://schemas.openxmlformats.org/officeDocument/2006/relationships/image" Target="../media/image28.png"/><Relationship Id="rId23" Type="http://schemas.openxmlformats.org/officeDocument/2006/relationships/image" Target="../media/image36.png"/><Relationship Id="rId10" Type="http://schemas.openxmlformats.org/officeDocument/2006/relationships/image" Target="../media/image23.png"/><Relationship Id="rId19" Type="http://schemas.openxmlformats.org/officeDocument/2006/relationships/image" Target="../media/image32.png"/><Relationship Id="rId4" Type="http://schemas.openxmlformats.org/officeDocument/2006/relationships/image" Target="../media/image2.png"/><Relationship Id="rId9" Type="http://schemas.openxmlformats.org/officeDocument/2006/relationships/image" Target="../media/image22.png"/><Relationship Id="rId14" Type="http://schemas.openxmlformats.org/officeDocument/2006/relationships/image" Target="../media/image27.png"/><Relationship Id="rId22" Type="http://schemas.openxmlformats.org/officeDocument/2006/relationships/image" Target="../media/image35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1.xml"/><Relationship Id="rId4" Type="http://schemas.openxmlformats.org/officeDocument/2006/relationships/image" Target="../media/image38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2.xml"/><Relationship Id="rId4" Type="http://schemas.openxmlformats.org/officeDocument/2006/relationships/image" Target="../media/image38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3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4.xml"/><Relationship Id="rId4" Type="http://schemas.openxmlformats.org/officeDocument/2006/relationships/image" Target="../media/image38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5.xml"/><Relationship Id="rId4" Type="http://schemas.openxmlformats.org/officeDocument/2006/relationships/image" Target="../media/image38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6.xml"/><Relationship Id="rId4" Type="http://schemas.openxmlformats.org/officeDocument/2006/relationships/image" Target="../media/image38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7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8.xml"/><Relationship Id="rId4" Type="http://schemas.openxmlformats.org/officeDocument/2006/relationships/image" Target="../media/image38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eg"/><Relationship Id="rId1" Type="http://schemas.openxmlformats.org/officeDocument/2006/relationships/slideLayout" Target="../slideLayouts/slideLayout4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9.xml"/><Relationship Id="rId4" Type="http://schemas.openxmlformats.org/officeDocument/2006/relationships/image" Target="../media/image38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38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1.png"/><Relationship Id="rId5" Type="http://schemas.openxmlformats.org/officeDocument/2006/relationships/image" Target="../media/image70.png"/><Relationship Id="rId4" Type="http://schemas.openxmlformats.org/officeDocument/2006/relationships/image" Target="../media/image69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.png"/><Relationship Id="rId5" Type="http://schemas.openxmlformats.org/officeDocument/2006/relationships/image" Target="../media/image73.png"/><Relationship Id="rId4" Type="http://schemas.openxmlformats.org/officeDocument/2006/relationships/image" Target="../media/image72.png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38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2.png"/><Relationship Id="rId5" Type="http://schemas.openxmlformats.org/officeDocument/2006/relationships/image" Target="../media/image41.png"/><Relationship Id="rId4" Type="http://schemas.openxmlformats.org/officeDocument/2006/relationships/image" Target="../media/image40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13" Type="http://schemas.openxmlformats.org/officeDocument/2006/relationships/image" Target="../media/image51.png"/><Relationship Id="rId18" Type="http://schemas.openxmlformats.org/officeDocument/2006/relationships/image" Target="../media/image38.png"/><Relationship Id="rId3" Type="http://schemas.openxmlformats.org/officeDocument/2006/relationships/image" Target="../media/image1.png"/><Relationship Id="rId7" Type="http://schemas.openxmlformats.org/officeDocument/2006/relationships/image" Target="../media/image45.png"/><Relationship Id="rId12" Type="http://schemas.openxmlformats.org/officeDocument/2006/relationships/image" Target="../media/image50.png"/><Relationship Id="rId17" Type="http://schemas.openxmlformats.org/officeDocument/2006/relationships/image" Target="../media/image55.png"/><Relationship Id="rId2" Type="http://schemas.openxmlformats.org/officeDocument/2006/relationships/notesSlide" Target="../notesSlides/notesSlide2.xml"/><Relationship Id="rId16" Type="http://schemas.openxmlformats.org/officeDocument/2006/relationships/image" Target="../media/image5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4.png"/><Relationship Id="rId11" Type="http://schemas.openxmlformats.org/officeDocument/2006/relationships/image" Target="../media/image49.png"/><Relationship Id="rId5" Type="http://schemas.openxmlformats.org/officeDocument/2006/relationships/image" Target="../media/image43.png"/><Relationship Id="rId15" Type="http://schemas.openxmlformats.org/officeDocument/2006/relationships/image" Target="../media/image53.png"/><Relationship Id="rId10" Type="http://schemas.openxmlformats.org/officeDocument/2006/relationships/image" Target="../media/image48.png"/><Relationship Id="rId4" Type="http://schemas.openxmlformats.org/officeDocument/2006/relationships/image" Target="../media/image2.png"/><Relationship Id="rId9" Type="http://schemas.openxmlformats.org/officeDocument/2006/relationships/image" Target="../media/image47.png"/><Relationship Id="rId14" Type="http://schemas.openxmlformats.org/officeDocument/2006/relationships/image" Target="../media/image52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png"/><Relationship Id="rId3" Type="http://schemas.openxmlformats.org/officeDocument/2006/relationships/image" Target="../media/image2.png"/><Relationship Id="rId7" Type="http://schemas.openxmlformats.org/officeDocument/2006/relationships/image" Target="../media/image59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8.png"/><Relationship Id="rId5" Type="http://schemas.openxmlformats.org/officeDocument/2006/relationships/image" Target="../media/image57.png"/><Relationship Id="rId10" Type="http://schemas.openxmlformats.org/officeDocument/2006/relationships/image" Target="../media/image38.png"/><Relationship Id="rId4" Type="http://schemas.openxmlformats.org/officeDocument/2006/relationships/image" Target="../media/image56.png"/><Relationship Id="rId9" Type="http://schemas.openxmlformats.org/officeDocument/2006/relationships/image" Target="../media/image61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.xml"/><Relationship Id="rId4" Type="http://schemas.openxmlformats.org/officeDocument/2006/relationships/image" Target="../media/image3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37475" y="0"/>
            <a:ext cx="9182725" cy="5162550"/>
            <a:chOff x="0" y="0"/>
            <a:chExt cx="9220616" cy="5162550"/>
          </a:xfrm>
        </p:grpSpPr>
        <p:pic>
          <p:nvPicPr>
            <p:cNvPr id="3" name="object 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0"/>
              <a:ext cx="3274949" cy="5143500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3305591" y="19050"/>
              <a:ext cx="5915025" cy="5143500"/>
            </a:xfrm>
            <a:custGeom>
              <a:avLst/>
              <a:gdLst/>
              <a:ahLst/>
              <a:cxnLst/>
              <a:rect l="l" t="t" r="r" b="b"/>
              <a:pathLst>
                <a:path w="5915025" h="5143500">
                  <a:moveTo>
                    <a:pt x="5914923" y="0"/>
                  </a:moveTo>
                  <a:lnTo>
                    <a:pt x="0" y="0"/>
                  </a:lnTo>
                  <a:lnTo>
                    <a:pt x="0" y="5143500"/>
                  </a:lnTo>
                  <a:lnTo>
                    <a:pt x="5914923" y="5143500"/>
                  </a:lnTo>
                  <a:lnTo>
                    <a:pt x="5914923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874946" y="734349"/>
              <a:ext cx="212075" cy="224193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088672" y="628708"/>
              <a:ext cx="78276" cy="72890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727474" y="780280"/>
              <a:ext cx="64753" cy="79080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564123" y="1029596"/>
              <a:ext cx="807902" cy="414619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725397" y="541108"/>
              <a:ext cx="403225" cy="247015"/>
            </a:xfrm>
            <a:custGeom>
              <a:avLst/>
              <a:gdLst/>
              <a:ahLst/>
              <a:cxnLst/>
              <a:rect l="l" t="t" r="r" b="b"/>
              <a:pathLst>
                <a:path w="403225" h="247015">
                  <a:moveTo>
                    <a:pt x="50469" y="212166"/>
                  </a:moveTo>
                  <a:lnTo>
                    <a:pt x="0" y="233400"/>
                  </a:lnTo>
                  <a:lnTo>
                    <a:pt x="101" y="237820"/>
                  </a:lnTo>
                  <a:lnTo>
                    <a:pt x="342" y="242201"/>
                  </a:lnTo>
                  <a:lnTo>
                    <a:pt x="685" y="246557"/>
                  </a:lnTo>
                  <a:lnTo>
                    <a:pt x="49428" y="226072"/>
                  </a:lnTo>
                  <a:lnTo>
                    <a:pt x="49733" y="226072"/>
                  </a:lnTo>
                  <a:lnTo>
                    <a:pt x="49720" y="224840"/>
                  </a:lnTo>
                  <a:lnTo>
                    <a:pt x="49415" y="223824"/>
                  </a:lnTo>
                  <a:lnTo>
                    <a:pt x="49415" y="219100"/>
                  </a:lnTo>
                  <a:lnTo>
                    <a:pt x="50266" y="215734"/>
                  </a:lnTo>
                  <a:lnTo>
                    <a:pt x="50469" y="212166"/>
                  </a:lnTo>
                  <a:close/>
                </a:path>
                <a:path w="403225" h="247015">
                  <a:moveTo>
                    <a:pt x="385241" y="59677"/>
                  </a:moveTo>
                  <a:lnTo>
                    <a:pt x="356997" y="37363"/>
                  </a:lnTo>
                  <a:lnTo>
                    <a:pt x="325399" y="19634"/>
                  </a:lnTo>
                  <a:lnTo>
                    <a:pt x="290982" y="7023"/>
                  </a:lnTo>
                  <a:lnTo>
                    <a:pt x="254228" y="0"/>
                  </a:lnTo>
                  <a:lnTo>
                    <a:pt x="153835" y="11417"/>
                  </a:lnTo>
                  <a:lnTo>
                    <a:pt x="110363" y="31953"/>
                  </a:lnTo>
                  <a:lnTo>
                    <a:pt x="72466" y="60756"/>
                  </a:lnTo>
                  <a:lnTo>
                    <a:pt x="41338" y="96685"/>
                  </a:lnTo>
                  <a:lnTo>
                    <a:pt x="18122" y="138557"/>
                  </a:lnTo>
                  <a:lnTo>
                    <a:pt x="3975" y="185216"/>
                  </a:lnTo>
                  <a:lnTo>
                    <a:pt x="19519" y="185153"/>
                  </a:lnTo>
                  <a:lnTo>
                    <a:pt x="32600" y="178892"/>
                  </a:lnTo>
                  <a:lnTo>
                    <a:pt x="41021" y="165506"/>
                  </a:lnTo>
                  <a:lnTo>
                    <a:pt x="42621" y="144043"/>
                  </a:lnTo>
                  <a:lnTo>
                    <a:pt x="62141" y="145707"/>
                  </a:lnTo>
                  <a:lnTo>
                    <a:pt x="83527" y="137820"/>
                  </a:lnTo>
                  <a:lnTo>
                    <a:pt x="101523" y="120802"/>
                  </a:lnTo>
                  <a:lnTo>
                    <a:pt x="110883" y="95097"/>
                  </a:lnTo>
                  <a:lnTo>
                    <a:pt x="132016" y="111760"/>
                  </a:lnTo>
                  <a:lnTo>
                    <a:pt x="157607" y="115658"/>
                  </a:lnTo>
                  <a:lnTo>
                    <a:pt x="179285" y="108712"/>
                  </a:lnTo>
                  <a:lnTo>
                    <a:pt x="188658" y="92811"/>
                  </a:lnTo>
                  <a:lnTo>
                    <a:pt x="214528" y="89865"/>
                  </a:lnTo>
                  <a:lnTo>
                    <a:pt x="232943" y="106527"/>
                  </a:lnTo>
                  <a:lnTo>
                    <a:pt x="259740" y="110439"/>
                  </a:lnTo>
                  <a:lnTo>
                    <a:pt x="285496" y="101155"/>
                  </a:lnTo>
                  <a:lnTo>
                    <a:pt x="300748" y="78244"/>
                  </a:lnTo>
                  <a:lnTo>
                    <a:pt x="313766" y="84683"/>
                  </a:lnTo>
                  <a:lnTo>
                    <a:pt x="321665" y="85483"/>
                  </a:lnTo>
                  <a:lnTo>
                    <a:pt x="327685" y="79463"/>
                  </a:lnTo>
                  <a:lnTo>
                    <a:pt x="335026" y="65405"/>
                  </a:lnTo>
                  <a:lnTo>
                    <a:pt x="349008" y="70624"/>
                  </a:lnTo>
                  <a:lnTo>
                    <a:pt x="362343" y="70942"/>
                  </a:lnTo>
                  <a:lnTo>
                    <a:pt x="374573" y="67056"/>
                  </a:lnTo>
                  <a:lnTo>
                    <a:pt x="385241" y="59677"/>
                  </a:lnTo>
                  <a:close/>
                </a:path>
                <a:path w="403225" h="247015">
                  <a:moveTo>
                    <a:pt x="402666" y="77597"/>
                  </a:moveTo>
                  <a:lnTo>
                    <a:pt x="399770" y="74269"/>
                  </a:lnTo>
                  <a:lnTo>
                    <a:pt x="396773" y="71043"/>
                  </a:lnTo>
                  <a:lnTo>
                    <a:pt x="393700" y="67906"/>
                  </a:lnTo>
                  <a:lnTo>
                    <a:pt x="341134" y="90004"/>
                  </a:lnTo>
                  <a:lnTo>
                    <a:pt x="344627" y="93040"/>
                  </a:lnTo>
                  <a:lnTo>
                    <a:pt x="348399" y="95745"/>
                  </a:lnTo>
                  <a:lnTo>
                    <a:pt x="351650" y="99034"/>
                  </a:lnTo>
                  <a:lnTo>
                    <a:pt x="402666" y="7759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753719" y="539925"/>
              <a:ext cx="226212" cy="120243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7834787" y="814359"/>
              <a:ext cx="94145" cy="144183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7749962" y="693676"/>
              <a:ext cx="433705" cy="303530"/>
            </a:xfrm>
            <a:custGeom>
              <a:avLst/>
              <a:gdLst/>
              <a:ahLst/>
              <a:cxnLst/>
              <a:rect l="l" t="t" r="r" b="b"/>
              <a:pathLst>
                <a:path w="433704" h="303530">
                  <a:moveTo>
                    <a:pt x="420700" y="0"/>
                  </a:moveTo>
                  <a:lnTo>
                    <a:pt x="372999" y="20053"/>
                  </a:lnTo>
                  <a:lnTo>
                    <a:pt x="379727" y="72566"/>
                  </a:lnTo>
                  <a:lnTo>
                    <a:pt x="370930" y="123863"/>
                  </a:lnTo>
                  <a:lnTo>
                    <a:pt x="347658" y="170482"/>
                  </a:lnTo>
                  <a:lnTo>
                    <a:pt x="310959" y="208965"/>
                  </a:lnTo>
                  <a:lnTo>
                    <a:pt x="315763" y="226859"/>
                  </a:lnTo>
                  <a:lnTo>
                    <a:pt x="314879" y="239850"/>
                  </a:lnTo>
                  <a:lnTo>
                    <a:pt x="308368" y="250429"/>
                  </a:lnTo>
                  <a:lnTo>
                    <a:pt x="296291" y="261086"/>
                  </a:lnTo>
                  <a:lnTo>
                    <a:pt x="302838" y="248258"/>
                  </a:lnTo>
                  <a:lnTo>
                    <a:pt x="302239" y="241041"/>
                  </a:lnTo>
                  <a:lnTo>
                    <a:pt x="291988" y="236788"/>
                  </a:lnTo>
                  <a:lnTo>
                    <a:pt x="269582" y="232854"/>
                  </a:lnTo>
                  <a:lnTo>
                    <a:pt x="219430" y="245306"/>
                  </a:lnTo>
                  <a:lnTo>
                    <a:pt x="169127" y="242966"/>
                  </a:lnTo>
                  <a:lnTo>
                    <a:pt x="121760" y="226772"/>
                  </a:lnTo>
                  <a:lnTo>
                    <a:pt x="80413" y="197667"/>
                  </a:lnTo>
                  <a:lnTo>
                    <a:pt x="48171" y="156591"/>
                  </a:lnTo>
                  <a:lnTo>
                    <a:pt x="0" y="176834"/>
                  </a:lnTo>
                  <a:lnTo>
                    <a:pt x="27082" y="218811"/>
                  </a:lnTo>
                  <a:lnTo>
                    <a:pt x="62421" y="253804"/>
                  </a:lnTo>
                  <a:lnTo>
                    <a:pt x="104679" y="280468"/>
                  </a:lnTo>
                  <a:lnTo>
                    <a:pt x="152521" y="297454"/>
                  </a:lnTo>
                  <a:lnTo>
                    <a:pt x="204609" y="303415"/>
                  </a:lnTo>
                  <a:lnTo>
                    <a:pt x="250689" y="298770"/>
                  </a:lnTo>
                  <a:lnTo>
                    <a:pt x="293609" y="285446"/>
                  </a:lnTo>
                  <a:lnTo>
                    <a:pt x="332448" y="264363"/>
                  </a:lnTo>
                  <a:lnTo>
                    <a:pt x="366288" y="236442"/>
                  </a:lnTo>
                  <a:lnTo>
                    <a:pt x="394209" y="202600"/>
                  </a:lnTo>
                  <a:lnTo>
                    <a:pt x="415291" y="163758"/>
                  </a:lnTo>
                  <a:lnTo>
                    <a:pt x="428614" y="120836"/>
                  </a:lnTo>
                  <a:lnTo>
                    <a:pt x="433260" y="74752"/>
                  </a:lnTo>
                  <a:lnTo>
                    <a:pt x="432437" y="55319"/>
                  </a:lnTo>
                  <a:lnTo>
                    <a:pt x="430018" y="36342"/>
                  </a:lnTo>
                  <a:lnTo>
                    <a:pt x="426081" y="17882"/>
                  </a:lnTo>
                  <a:lnTo>
                    <a:pt x="4207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3" name="object 1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649143" y="1028700"/>
              <a:ext cx="778009" cy="306101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987571" y="853941"/>
              <a:ext cx="597954" cy="655778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8089404" y="4030713"/>
              <a:ext cx="78740" cy="398145"/>
            </a:xfrm>
            <a:custGeom>
              <a:avLst/>
              <a:gdLst/>
              <a:ahLst/>
              <a:cxnLst/>
              <a:rect l="l" t="t" r="r" b="b"/>
              <a:pathLst>
                <a:path w="78740" h="398145">
                  <a:moveTo>
                    <a:pt x="78219" y="0"/>
                  </a:moveTo>
                  <a:lnTo>
                    <a:pt x="0" y="0"/>
                  </a:lnTo>
                  <a:lnTo>
                    <a:pt x="0" y="397598"/>
                  </a:lnTo>
                  <a:lnTo>
                    <a:pt x="78219" y="397598"/>
                  </a:lnTo>
                  <a:lnTo>
                    <a:pt x="78219" y="0"/>
                  </a:lnTo>
                  <a:close/>
                </a:path>
              </a:pathLst>
            </a:custGeom>
            <a:solidFill>
              <a:srgbClr val="221F1F">
                <a:alpha val="25000"/>
              </a:srgbClr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6" name="object 16"/>
            <p:cNvSpPr/>
            <p:nvPr/>
          </p:nvSpPr>
          <p:spPr>
            <a:xfrm>
              <a:off x="3819061" y="237686"/>
              <a:ext cx="201930" cy="272415"/>
            </a:xfrm>
            <a:custGeom>
              <a:avLst/>
              <a:gdLst/>
              <a:ahLst/>
              <a:cxnLst/>
              <a:rect l="l" t="t" r="r" b="b"/>
              <a:pathLst>
                <a:path w="201929" h="272415">
                  <a:moveTo>
                    <a:pt x="201447" y="0"/>
                  </a:moveTo>
                  <a:lnTo>
                    <a:pt x="0" y="0"/>
                  </a:lnTo>
                  <a:lnTo>
                    <a:pt x="0" y="45999"/>
                  </a:lnTo>
                  <a:lnTo>
                    <a:pt x="134721" y="45999"/>
                  </a:lnTo>
                  <a:lnTo>
                    <a:pt x="32092" y="271919"/>
                  </a:lnTo>
                  <a:lnTo>
                    <a:pt x="91643" y="271919"/>
                  </a:lnTo>
                  <a:lnTo>
                    <a:pt x="201447" y="32854"/>
                  </a:lnTo>
                  <a:lnTo>
                    <a:pt x="20144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8" name="object 1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932929" y="2995557"/>
              <a:ext cx="2622114" cy="27863"/>
            </a:xfrm>
            <a:prstGeom prst="rect">
              <a:avLst/>
            </a:prstGeom>
          </p:spPr>
        </p:pic>
      </p:grpSp>
      <p:grpSp>
        <p:nvGrpSpPr>
          <p:cNvPr id="21" name="object 21"/>
          <p:cNvGrpSpPr/>
          <p:nvPr/>
        </p:nvGrpSpPr>
        <p:grpSpPr>
          <a:xfrm>
            <a:off x="7243118" y="4137405"/>
            <a:ext cx="937894" cy="62865"/>
            <a:chOff x="7243118" y="4137405"/>
            <a:chExt cx="937894" cy="62865"/>
          </a:xfrm>
        </p:grpSpPr>
        <p:sp>
          <p:nvSpPr>
            <p:cNvPr id="22" name="object 22"/>
            <p:cNvSpPr/>
            <p:nvPr/>
          </p:nvSpPr>
          <p:spPr>
            <a:xfrm>
              <a:off x="7243118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23" name="object 2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591336" y="4137405"/>
              <a:ext cx="64985" cy="62306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733017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767839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" name="object 26"/>
            <p:cNvSpPr/>
            <p:nvPr/>
          </p:nvSpPr>
          <p:spPr>
            <a:xfrm>
              <a:off x="741722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776544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750428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785250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8026615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" name="object 31"/>
            <p:cNvSpPr/>
            <p:nvPr/>
          </p:nvSpPr>
          <p:spPr>
            <a:xfrm>
              <a:off x="759133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" name="object 32"/>
            <p:cNvSpPr/>
            <p:nvPr/>
          </p:nvSpPr>
          <p:spPr>
            <a:xfrm>
              <a:off x="793955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8115802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35" name="object 35"/>
          <p:cNvSpPr txBox="1"/>
          <p:nvPr/>
        </p:nvSpPr>
        <p:spPr>
          <a:xfrm>
            <a:off x="5872720" y="4594491"/>
            <a:ext cx="268859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lang="en-US" sz="1200" spc="-70" dirty="0">
                <a:solidFill>
                  <a:srgbClr val="FFFFFF"/>
                </a:solidFill>
                <a:latin typeface="Tahoma"/>
                <a:cs typeface="Tahoma"/>
              </a:rPr>
              <a:t>July</a:t>
            </a:r>
            <a:r>
              <a:rPr sz="1200" spc="-8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200" spc="-20" dirty="0">
                <a:solidFill>
                  <a:srgbClr val="FFFFFF"/>
                </a:solidFill>
                <a:latin typeface="Tahoma"/>
                <a:cs typeface="Tahoma"/>
              </a:rPr>
              <a:t>2025</a:t>
            </a:r>
            <a:endParaRPr sz="1200" dirty="0">
              <a:latin typeface="Tahoma"/>
              <a:cs typeface="Tahoma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267200" y="2340508"/>
            <a:ext cx="4468325" cy="136736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EICV7 FINDINGS DISSEMINATION</a:t>
            </a: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endParaRPr lang="en-US" sz="1950" dirty="0">
              <a:solidFill>
                <a:srgbClr val="FFFFFF"/>
              </a:solidFill>
              <a:latin typeface="Tahoma"/>
              <a:cs typeface="Tahoma"/>
            </a:endParaRP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endParaRPr lang="en-US" sz="1950" dirty="0">
              <a:solidFill>
                <a:srgbClr val="FFFFFF"/>
              </a:solidFill>
              <a:latin typeface="Tahoma"/>
              <a:cs typeface="Tahoma"/>
            </a:endParaRPr>
          </a:p>
          <a:p>
            <a:pPr marL="327025" marR="30480" indent="-289560" algn="ctr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GISAGARA DISTRICT STATISTICS</a:t>
            </a:r>
            <a:endParaRPr sz="1600" dirty="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975785" y="590981"/>
            <a:ext cx="6600254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0" name="object 370">
            <a:extLst>
              <a:ext uri="{FF2B5EF4-FFF2-40B4-BE49-F238E27FC236}">
                <a16:creationId xmlns:a16="http://schemas.microsoft.com/office/drawing/2014/main" id="{A9F7FED7-0B68-E5B7-674F-20510BE525FC}"/>
              </a:ext>
            </a:extLst>
          </p:cNvPr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  <p:sp>
        <p:nvSpPr>
          <p:cNvPr id="371" name="Title 1">
            <a:extLst>
              <a:ext uri="{FF2B5EF4-FFF2-40B4-BE49-F238E27FC236}">
                <a16:creationId xmlns:a16="http://schemas.microsoft.com/office/drawing/2014/main" id="{A00373A2-A08B-43D8-A60C-1E2F4CD542E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65253" y="127339"/>
            <a:ext cx="6988809" cy="384721"/>
          </a:xfrm>
        </p:spPr>
        <p:txBody>
          <a:bodyPr/>
          <a:lstStyle/>
          <a:p>
            <a:r>
              <a:rPr lang="en-US" dirty="0"/>
              <a:t>Poverty rate by Sectors of </a:t>
            </a:r>
            <a:r>
              <a:rPr lang="en-US" dirty="0" err="1"/>
              <a:t>Gisagara</a:t>
            </a:r>
            <a:endParaRPr lang="en-RW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116F0921-AF9C-46E4-A3F9-8134D5D82E6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2062" y="734117"/>
            <a:ext cx="3535141" cy="3588333"/>
          </a:xfrm>
          <a:prstGeom prst="rect">
            <a:avLst/>
          </a:prstGeom>
        </p:spPr>
      </p:pic>
      <p:sp>
        <p:nvSpPr>
          <p:cNvPr id="372" name="TextBox 371">
            <a:extLst>
              <a:ext uri="{FF2B5EF4-FFF2-40B4-BE49-F238E27FC236}">
                <a16:creationId xmlns:a16="http://schemas.microsoft.com/office/drawing/2014/main" id="{2D0D6DBB-7239-4C54-A8FD-2892F559C45C}"/>
              </a:ext>
            </a:extLst>
          </p:cNvPr>
          <p:cNvSpPr txBox="1"/>
          <p:nvPr/>
        </p:nvSpPr>
        <p:spPr>
          <a:xfrm>
            <a:off x="2427555" y="4335578"/>
            <a:ext cx="6146492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  <a:latin typeface="arial" panose="020B0604020202020204" pitchFamily="34" charset="0"/>
              </a:rPr>
              <a:t>Source: </a:t>
            </a:r>
            <a:r>
              <a:rPr lang="en-US" sz="1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Small area estimation based on EICV7 and 2022 GPHC</a:t>
            </a:r>
            <a:endParaRPr lang="en-RW" sz="1000" dirty="0"/>
          </a:p>
        </p:txBody>
      </p:sp>
    </p:spTree>
    <p:extLst>
      <p:ext uri="{BB962C8B-B14F-4D97-AF65-F5344CB8AC3E}">
        <p14:creationId xmlns:p14="http://schemas.microsoft.com/office/powerpoint/2010/main" val="394290553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87EAE67-72F0-4B06-B1E1-5A879E46661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2000" y="133350"/>
            <a:ext cx="6988809" cy="384721"/>
          </a:xfrm>
        </p:spPr>
        <p:txBody>
          <a:bodyPr/>
          <a:lstStyle/>
          <a:p>
            <a:r>
              <a:rPr lang="en-US" dirty="0"/>
              <a:t>Poverty rate by cell of </a:t>
            </a:r>
            <a:r>
              <a:rPr lang="en-US" dirty="0" err="1"/>
              <a:t>Gisagara</a:t>
            </a:r>
            <a:endParaRPr lang="en-US" dirty="0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701B8227-6EA3-4562-AB01-55818D4FD4C7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6000" y="525915"/>
            <a:ext cx="3810000" cy="3660941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174B27CA-B638-4123-A9F3-A59D7E80DEEC}"/>
              </a:ext>
            </a:extLst>
          </p:cNvPr>
          <p:cNvSpPr txBox="1"/>
          <p:nvPr/>
        </p:nvSpPr>
        <p:spPr>
          <a:xfrm>
            <a:off x="1905000" y="4240529"/>
            <a:ext cx="6146492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  <a:latin typeface="arial" panose="020B0604020202020204" pitchFamily="34" charset="0"/>
              </a:rPr>
              <a:t>Source: </a:t>
            </a:r>
            <a:r>
              <a:rPr lang="en-US" sz="1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Small area estimation based on EICV7 and 2022 GPHC</a:t>
            </a:r>
            <a:endParaRPr lang="en-RW" sz="1000" dirty="0"/>
          </a:p>
        </p:txBody>
      </p:sp>
    </p:spTree>
    <p:extLst>
      <p:ext uri="{BB962C8B-B14F-4D97-AF65-F5344CB8AC3E}">
        <p14:creationId xmlns:p14="http://schemas.microsoft.com/office/powerpoint/2010/main" val="426024277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C76C99-6038-F08E-9758-5F0802451A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7595" y="1809750"/>
            <a:ext cx="6988809" cy="369332"/>
          </a:xfrm>
        </p:spPr>
        <p:txBody>
          <a:bodyPr/>
          <a:lstStyle/>
          <a:p>
            <a:r>
              <a:rPr lang="en-US" sz="2400" spc="-10" dirty="0">
                <a:solidFill>
                  <a:schemeClr val="tx2"/>
                </a:solidFill>
                <a:latin typeface="Tahoma"/>
                <a:cs typeface="Tahoma"/>
              </a:rPr>
              <a:t>Population structure and distribution</a:t>
            </a:r>
            <a:endParaRPr lang="en-RW" sz="24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225176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7253E21-8965-4EEE-B580-D6269869AE6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56" y="285162"/>
            <a:ext cx="6988809" cy="307777"/>
          </a:xfrm>
        </p:spPr>
        <p:txBody>
          <a:bodyPr/>
          <a:lstStyle/>
          <a:p>
            <a:r>
              <a:rPr lang="en-US" sz="2000" dirty="0"/>
              <a:t>Trends of  population  size by sector (2012 &amp; 2022)</a:t>
            </a:r>
          </a:p>
        </p:txBody>
      </p:sp>
      <p:grpSp>
        <p:nvGrpSpPr>
          <p:cNvPr id="5" name="object 202">
            <a:extLst>
              <a:ext uri="{FF2B5EF4-FFF2-40B4-BE49-F238E27FC236}">
                <a16:creationId xmlns:a16="http://schemas.microsoft.com/office/drawing/2014/main" id="{2155AD9A-7EDF-4718-A09D-0CABD4850EB5}"/>
              </a:ext>
            </a:extLst>
          </p:cNvPr>
          <p:cNvGrpSpPr/>
          <p:nvPr/>
        </p:nvGrpSpPr>
        <p:grpSpPr>
          <a:xfrm>
            <a:off x="8229600" y="174431"/>
            <a:ext cx="683880" cy="720919"/>
            <a:chOff x="7774320" y="192309"/>
            <a:chExt cx="804545" cy="805180"/>
          </a:xfrm>
        </p:grpSpPr>
        <p:pic>
          <p:nvPicPr>
            <p:cNvPr id="6" name="object 203">
              <a:extLst>
                <a:ext uri="{FF2B5EF4-FFF2-40B4-BE49-F238E27FC236}">
                  <a16:creationId xmlns:a16="http://schemas.microsoft.com/office/drawing/2014/main" id="{3DF275FC-DE41-46C9-B476-B5ED68F7179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7" name="object 204">
              <a:extLst>
                <a:ext uri="{FF2B5EF4-FFF2-40B4-BE49-F238E27FC236}">
                  <a16:creationId xmlns:a16="http://schemas.microsoft.com/office/drawing/2014/main" id="{9F5C5DB8-020A-4D3A-9EE3-135F4AE2143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205">
              <a:extLst>
                <a:ext uri="{FF2B5EF4-FFF2-40B4-BE49-F238E27FC236}">
                  <a16:creationId xmlns:a16="http://schemas.microsoft.com/office/drawing/2014/main" id="{3D1537AD-0E49-4D76-9963-BA79E4A3710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206">
              <a:extLst>
                <a:ext uri="{FF2B5EF4-FFF2-40B4-BE49-F238E27FC236}">
                  <a16:creationId xmlns:a16="http://schemas.microsoft.com/office/drawing/2014/main" id="{A6690B61-76D6-48C5-963F-E6EFECCC382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207">
              <a:extLst>
                <a:ext uri="{FF2B5EF4-FFF2-40B4-BE49-F238E27FC236}">
                  <a16:creationId xmlns:a16="http://schemas.microsoft.com/office/drawing/2014/main" id="{9715B991-3390-484A-BE30-11082EDA6FF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208">
              <a:extLst>
                <a:ext uri="{FF2B5EF4-FFF2-40B4-BE49-F238E27FC236}">
                  <a16:creationId xmlns:a16="http://schemas.microsoft.com/office/drawing/2014/main" id="{FBF70656-4DB0-4B18-84CF-85F12629A9B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209">
              <a:extLst>
                <a:ext uri="{FF2B5EF4-FFF2-40B4-BE49-F238E27FC236}">
                  <a16:creationId xmlns:a16="http://schemas.microsoft.com/office/drawing/2014/main" id="{C7FEC456-7C58-4386-BBA1-20B60522E93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210">
              <a:extLst>
                <a:ext uri="{FF2B5EF4-FFF2-40B4-BE49-F238E27FC236}">
                  <a16:creationId xmlns:a16="http://schemas.microsoft.com/office/drawing/2014/main" id="{7867AB6D-009E-457C-9D9B-7BAB1A12CF81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211">
              <a:extLst>
                <a:ext uri="{FF2B5EF4-FFF2-40B4-BE49-F238E27FC236}">
                  <a16:creationId xmlns:a16="http://schemas.microsoft.com/office/drawing/2014/main" id="{957DEC93-44C4-4837-96B8-755FC98F9B59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212">
              <a:extLst>
                <a:ext uri="{FF2B5EF4-FFF2-40B4-BE49-F238E27FC236}">
                  <a16:creationId xmlns:a16="http://schemas.microsoft.com/office/drawing/2014/main" id="{4CAD71A7-D92D-4D68-B09E-094553C6979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213">
              <a:extLst>
                <a:ext uri="{FF2B5EF4-FFF2-40B4-BE49-F238E27FC236}">
                  <a16:creationId xmlns:a16="http://schemas.microsoft.com/office/drawing/2014/main" id="{572439D6-A642-4227-8FE1-CCAE6AF41C3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214">
              <a:extLst>
                <a:ext uri="{FF2B5EF4-FFF2-40B4-BE49-F238E27FC236}">
                  <a16:creationId xmlns:a16="http://schemas.microsoft.com/office/drawing/2014/main" id="{18D28ECC-FB19-4727-AE0C-5BB804B645B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215">
              <a:extLst>
                <a:ext uri="{FF2B5EF4-FFF2-40B4-BE49-F238E27FC236}">
                  <a16:creationId xmlns:a16="http://schemas.microsoft.com/office/drawing/2014/main" id="{1C6854C4-4756-411A-9564-5F545A23CDF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216">
              <a:extLst>
                <a:ext uri="{FF2B5EF4-FFF2-40B4-BE49-F238E27FC236}">
                  <a16:creationId xmlns:a16="http://schemas.microsoft.com/office/drawing/2014/main" id="{A9D74C0E-446C-4ABB-A27D-04595215BFE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17">
              <a:extLst>
                <a:ext uri="{FF2B5EF4-FFF2-40B4-BE49-F238E27FC236}">
                  <a16:creationId xmlns:a16="http://schemas.microsoft.com/office/drawing/2014/main" id="{DAB716D8-478B-4A5B-9AB5-CAFCC3C51A3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8">
              <a:extLst>
                <a:ext uri="{FF2B5EF4-FFF2-40B4-BE49-F238E27FC236}">
                  <a16:creationId xmlns:a16="http://schemas.microsoft.com/office/drawing/2014/main" id="{B3BD8BF9-DC35-4E9F-A4E8-9A7D4605DBA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19">
              <a:extLst>
                <a:ext uri="{FF2B5EF4-FFF2-40B4-BE49-F238E27FC236}">
                  <a16:creationId xmlns:a16="http://schemas.microsoft.com/office/drawing/2014/main" id="{C0EB8539-862B-4088-A283-2D901D48013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20">
              <a:extLst>
                <a:ext uri="{FF2B5EF4-FFF2-40B4-BE49-F238E27FC236}">
                  <a16:creationId xmlns:a16="http://schemas.microsoft.com/office/drawing/2014/main" id="{09FE799E-31FE-4A5A-8B24-8E05FD62C01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21">
              <a:extLst>
                <a:ext uri="{FF2B5EF4-FFF2-40B4-BE49-F238E27FC236}">
                  <a16:creationId xmlns:a16="http://schemas.microsoft.com/office/drawing/2014/main" id="{5131E62F-E4D2-4CFC-ABF4-FB781AA9E44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22">
              <a:extLst>
                <a:ext uri="{FF2B5EF4-FFF2-40B4-BE49-F238E27FC236}">
                  <a16:creationId xmlns:a16="http://schemas.microsoft.com/office/drawing/2014/main" id="{AF8F248E-9D03-4999-A34A-ECDCC2F90D1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23">
              <a:extLst>
                <a:ext uri="{FF2B5EF4-FFF2-40B4-BE49-F238E27FC236}">
                  <a16:creationId xmlns:a16="http://schemas.microsoft.com/office/drawing/2014/main" id="{18E224E3-B721-44CE-8C50-526D7A8DD01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24">
              <a:extLst>
                <a:ext uri="{FF2B5EF4-FFF2-40B4-BE49-F238E27FC236}">
                  <a16:creationId xmlns:a16="http://schemas.microsoft.com/office/drawing/2014/main" id="{4B417707-2EB4-431F-9EBD-8D0B78141EC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25">
              <a:extLst>
                <a:ext uri="{FF2B5EF4-FFF2-40B4-BE49-F238E27FC236}">
                  <a16:creationId xmlns:a16="http://schemas.microsoft.com/office/drawing/2014/main" id="{ECA17C1B-77FA-475A-AF2A-3BF02EC58C2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26">
              <a:extLst>
                <a:ext uri="{FF2B5EF4-FFF2-40B4-BE49-F238E27FC236}">
                  <a16:creationId xmlns:a16="http://schemas.microsoft.com/office/drawing/2014/main" id="{275B1D3F-DB31-48E9-A43C-DAD411BD397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227">
              <a:extLst>
                <a:ext uri="{FF2B5EF4-FFF2-40B4-BE49-F238E27FC236}">
                  <a16:creationId xmlns:a16="http://schemas.microsoft.com/office/drawing/2014/main" id="{64B0C701-647F-48D4-9C30-3011E740EC4D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228">
              <a:extLst>
                <a:ext uri="{FF2B5EF4-FFF2-40B4-BE49-F238E27FC236}">
                  <a16:creationId xmlns:a16="http://schemas.microsoft.com/office/drawing/2014/main" id="{3DCF90CE-F0DE-404C-848B-8CC6F55FC99E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229">
              <a:extLst>
                <a:ext uri="{FF2B5EF4-FFF2-40B4-BE49-F238E27FC236}">
                  <a16:creationId xmlns:a16="http://schemas.microsoft.com/office/drawing/2014/main" id="{2066C578-6093-41A1-ABDA-21022738E56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230">
              <a:extLst>
                <a:ext uri="{FF2B5EF4-FFF2-40B4-BE49-F238E27FC236}">
                  <a16:creationId xmlns:a16="http://schemas.microsoft.com/office/drawing/2014/main" id="{AC8DF11E-06ED-4086-8CA6-27E1837A5B0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231">
              <a:extLst>
                <a:ext uri="{FF2B5EF4-FFF2-40B4-BE49-F238E27FC236}">
                  <a16:creationId xmlns:a16="http://schemas.microsoft.com/office/drawing/2014/main" id="{580047D0-37C4-4DF4-ADC0-46E2769FDB3D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232">
              <a:extLst>
                <a:ext uri="{FF2B5EF4-FFF2-40B4-BE49-F238E27FC236}">
                  <a16:creationId xmlns:a16="http://schemas.microsoft.com/office/drawing/2014/main" id="{DADBA930-4669-4166-AD1D-89A7AA6BDD2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233">
              <a:extLst>
                <a:ext uri="{FF2B5EF4-FFF2-40B4-BE49-F238E27FC236}">
                  <a16:creationId xmlns:a16="http://schemas.microsoft.com/office/drawing/2014/main" id="{BD79910A-3E7E-4269-BA15-705E9CED4C25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234">
              <a:extLst>
                <a:ext uri="{FF2B5EF4-FFF2-40B4-BE49-F238E27FC236}">
                  <a16:creationId xmlns:a16="http://schemas.microsoft.com/office/drawing/2014/main" id="{68E36584-4548-410A-BCA7-4ED74DCE584D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235">
              <a:extLst>
                <a:ext uri="{FF2B5EF4-FFF2-40B4-BE49-F238E27FC236}">
                  <a16:creationId xmlns:a16="http://schemas.microsoft.com/office/drawing/2014/main" id="{89CE139B-116E-4A43-92FA-09F950C1053F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236">
              <a:extLst>
                <a:ext uri="{FF2B5EF4-FFF2-40B4-BE49-F238E27FC236}">
                  <a16:creationId xmlns:a16="http://schemas.microsoft.com/office/drawing/2014/main" id="{6FAA9B49-99A3-4686-9D4E-7B20E7C866A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237">
              <a:extLst>
                <a:ext uri="{FF2B5EF4-FFF2-40B4-BE49-F238E27FC236}">
                  <a16:creationId xmlns:a16="http://schemas.microsoft.com/office/drawing/2014/main" id="{450B1624-AAA2-466F-9486-BA97C143068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238">
              <a:extLst>
                <a:ext uri="{FF2B5EF4-FFF2-40B4-BE49-F238E27FC236}">
                  <a16:creationId xmlns:a16="http://schemas.microsoft.com/office/drawing/2014/main" id="{62A81E0C-7320-462D-8CBE-095B92F339E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239">
              <a:extLst>
                <a:ext uri="{FF2B5EF4-FFF2-40B4-BE49-F238E27FC236}">
                  <a16:creationId xmlns:a16="http://schemas.microsoft.com/office/drawing/2014/main" id="{84AD3C37-56AF-4FCF-8457-3D6348DFB16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240">
              <a:extLst>
                <a:ext uri="{FF2B5EF4-FFF2-40B4-BE49-F238E27FC236}">
                  <a16:creationId xmlns:a16="http://schemas.microsoft.com/office/drawing/2014/main" id="{FB4E7C70-D019-4F0E-A35F-D864BD6E79ED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241">
              <a:extLst>
                <a:ext uri="{FF2B5EF4-FFF2-40B4-BE49-F238E27FC236}">
                  <a16:creationId xmlns:a16="http://schemas.microsoft.com/office/drawing/2014/main" id="{E1AF9FEC-3C3C-44D7-987F-5486DC28114A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242">
              <a:extLst>
                <a:ext uri="{FF2B5EF4-FFF2-40B4-BE49-F238E27FC236}">
                  <a16:creationId xmlns:a16="http://schemas.microsoft.com/office/drawing/2014/main" id="{FFF69299-0F22-47C5-A617-9410C77707A8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243">
              <a:extLst>
                <a:ext uri="{FF2B5EF4-FFF2-40B4-BE49-F238E27FC236}">
                  <a16:creationId xmlns:a16="http://schemas.microsoft.com/office/drawing/2014/main" id="{C44A3C2D-A4F8-46CC-A103-2A0DEA8F8AA5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244">
              <a:extLst>
                <a:ext uri="{FF2B5EF4-FFF2-40B4-BE49-F238E27FC236}">
                  <a16:creationId xmlns:a16="http://schemas.microsoft.com/office/drawing/2014/main" id="{F694D4B8-DBFC-4811-8006-B50C2F65FE6B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245">
              <a:extLst>
                <a:ext uri="{FF2B5EF4-FFF2-40B4-BE49-F238E27FC236}">
                  <a16:creationId xmlns:a16="http://schemas.microsoft.com/office/drawing/2014/main" id="{EE41D7D3-2E63-49C6-841A-E1B7E68E6AFA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246">
              <a:extLst>
                <a:ext uri="{FF2B5EF4-FFF2-40B4-BE49-F238E27FC236}">
                  <a16:creationId xmlns:a16="http://schemas.microsoft.com/office/drawing/2014/main" id="{8C9DE1A1-464F-4773-A6EA-C7CBE6EBE83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247">
              <a:extLst>
                <a:ext uri="{FF2B5EF4-FFF2-40B4-BE49-F238E27FC236}">
                  <a16:creationId xmlns:a16="http://schemas.microsoft.com/office/drawing/2014/main" id="{2BB31D07-0370-4E9C-B79B-B21ABC12ECB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248">
              <a:extLst>
                <a:ext uri="{FF2B5EF4-FFF2-40B4-BE49-F238E27FC236}">
                  <a16:creationId xmlns:a16="http://schemas.microsoft.com/office/drawing/2014/main" id="{7409B87F-1B02-4438-9329-BD0E7F5C5196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249">
              <a:extLst>
                <a:ext uri="{FF2B5EF4-FFF2-40B4-BE49-F238E27FC236}">
                  <a16:creationId xmlns:a16="http://schemas.microsoft.com/office/drawing/2014/main" id="{B2B40F73-3812-4D5E-824F-D934142968EA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250">
              <a:extLst>
                <a:ext uri="{FF2B5EF4-FFF2-40B4-BE49-F238E27FC236}">
                  <a16:creationId xmlns:a16="http://schemas.microsoft.com/office/drawing/2014/main" id="{488F1FB1-1478-4030-A97F-B935170A4832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251">
              <a:extLst>
                <a:ext uri="{FF2B5EF4-FFF2-40B4-BE49-F238E27FC236}">
                  <a16:creationId xmlns:a16="http://schemas.microsoft.com/office/drawing/2014/main" id="{F951E256-612D-4720-B9C7-931450A5625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252">
              <a:extLst>
                <a:ext uri="{FF2B5EF4-FFF2-40B4-BE49-F238E27FC236}">
                  <a16:creationId xmlns:a16="http://schemas.microsoft.com/office/drawing/2014/main" id="{E6569AE7-1C5E-4A41-A446-CFD2E6522AB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253">
              <a:extLst>
                <a:ext uri="{FF2B5EF4-FFF2-40B4-BE49-F238E27FC236}">
                  <a16:creationId xmlns:a16="http://schemas.microsoft.com/office/drawing/2014/main" id="{C6852654-6545-4804-BA3E-91FC2CE5087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254">
              <a:extLst>
                <a:ext uri="{FF2B5EF4-FFF2-40B4-BE49-F238E27FC236}">
                  <a16:creationId xmlns:a16="http://schemas.microsoft.com/office/drawing/2014/main" id="{46B0DFBA-B365-4EF8-BAFD-175245EF675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255">
              <a:extLst>
                <a:ext uri="{FF2B5EF4-FFF2-40B4-BE49-F238E27FC236}">
                  <a16:creationId xmlns:a16="http://schemas.microsoft.com/office/drawing/2014/main" id="{21FFB0D0-7273-4302-9DDA-218CA954CC1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256">
              <a:extLst>
                <a:ext uri="{FF2B5EF4-FFF2-40B4-BE49-F238E27FC236}">
                  <a16:creationId xmlns:a16="http://schemas.microsoft.com/office/drawing/2014/main" id="{D787314C-CFAE-4706-A654-F456C869B782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257">
              <a:extLst>
                <a:ext uri="{FF2B5EF4-FFF2-40B4-BE49-F238E27FC236}">
                  <a16:creationId xmlns:a16="http://schemas.microsoft.com/office/drawing/2014/main" id="{69252C4A-353F-4DE9-9C9E-CBE0C6630CA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258">
              <a:extLst>
                <a:ext uri="{FF2B5EF4-FFF2-40B4-BE49-F238E27FC236}">
                  <a16:creationId xmlns:a16="http://schemas.microsoft.com/office/drawing/2014/main" id="{CDB293EB-FD00-4989-B5E0-AEC06E05E02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259">
              <a:extLst>
                <a:ext uri="{FF2B5EF4-FFF2-40B4-BE49-F238E27FC236}">
                  <a16:creationId xmlns:a16="http://schemas.microsoft.com/office/drawing/2014/main" id="{93B30786-F1FD-4648-AE44-6A8C09D4478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260">
              <a:extLst>
                <a:ext uri="{FF2B5EF4-FFF2-40B4-BE49-F238E27FC236}">
                  <a16:creationId xmlns:a16="http://schemas.microsoft.com/office/drawing/2014/main" id="{B4DB1DDE-CC00-4D4F-AD99-3D5C92F2B81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261">
              <a:extLst>
                <a:ext uri="{FF2B5EF4-FFF2-40B4-BE49-F238E27FC236}">
                  <a16:creationId xmlns:a16="http://schemas.microsoft.com/office/drawing/2014/main" id="{6882513C-500E-42E4-8117-7BD9FB6408B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262">
              <a:extLst>
                <a:ext uri="{FF2B5EF4-FFF2-40B4-BE49-F238E27FC236}">
                  <a16:creationId xmlns:a16="http://schemas.microsoft.com/office/drawing/2014/main" id="{678B55F2-ABA5-4EDE-9AC8-46F1D009940F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263">
              <a:extLst>
                <a:ext uri="{FF2B5EF4-FFF2-40B4-BE49-F238E27FC236}">
                  <a16:creationId xmlns:a16="http://schemas.microsoft.com/office/drawing/2014/main" id="{F52F84FD-AA1A-4F0C-9819-22729582395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264">
              <a:extLst>
                <a:ext uri="{FF2B5EF4-FFF2-40B4-BE49-F238E27FC236}">
                  <a16:creationId xmlns:a16="http://schemas.microsoft.com/office/drawing/2014/main" id="{64CEC81B-D514-4A02-8981-B063445AB6B2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265">
              <a:extLst>
                <a:ext uri="{FF2B5EF4-FFF2-40B4-BE49-F238E27FC236}">
                  <a16:creationId xmlns:a16="http://schemas.microsoft.com/office/drawing/2014/main" id="{05C49A78-5E65-4121-901B-ADD7B3C1D33F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266">
              <a:extLst>
                <a:ext uri="{FF2B5EF4-FFF2-40B4-BE49-F238E27FC236}">
                  <a16:creationId xmlns:a16="http://schemas.microsoft.com/office/drawing/2014/main" id="{D6539BF3-EEC1-4EF6-9DAC-32A8DC3F13F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267">
              <a:extLst>
                <a:ext uri="{FF2B5EF4-FFF2-40B4-BE49-F238E27FC236}">
                  <a16:creationId xmlns:a16="http://schemas.microsoft.com/office/drawing/2014/main" id="{933768AE-B5A4-4496-BFF2-7911D7D936C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268">
              <a:extLst>
                <a:ext uri="{FF2B5EF4-FFF2-40B4-BE49-F238E27FC236}">
                  <a16:creationId xmlns:a16="http://schemas.microsoft.com/office/drawing/2014/main" id="{257B1DB6-C1FC-49DF-9A54-31894083C89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269">
              <a:extLst>
                <a:ext uri="{FF2B5EF4-FFF2-40B4-BE49-F238E27FC236}">
                  <a16:creationId xmlns:a16="http://schemas.microsoft.com/office/drawing/2014/main" id="{97B61CEC-BA53-4EEF-811C-4144A6931C84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270">
              <a:extLst>
                <a:ext uri="{FF2B5EF4-FFF2-40B4-BE49-F238E27FC236}">
                  <a16:creationId xmlns:a16="http://schemas.microsoft.com/office/drawing/2014/main" id="{F58961C3-B027-45A3-B1A2-DB483FECA523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271">
              <a:extLst>
                <a:ext uri="{FF2B5EF4-FFF2-40B4-BE49-F238E27FC236}">
                  <a16:creationId xmlns:a16="http://schemas.microsoft.com/office/drawing/2014/main" id="{0BCE2C1D-C994-4885-AF7B-6F82604440B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272">
              <a:extLst>
                <a:ext uri="{FF2B5EF4-FFF2-40B4-BE49-F238E27FC236}">
                  <a16:creationId xmlns:a16="http://schemas.microsoft.com/office/drawing/2014/main" id="{0133E5EE-28AC-4DB5-A94B-D4E9BA4953C2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273">
              <a:extLst>
                <a:ext uri="{FF2B5EF4-FFF2-40B4-BE49-F238E27FC236}">
                  <a16:creationId xmlns:a16="http://schemas.microsoft.com/office/drawing/2014/main" id="{98E2BC1C-A863-450C-80FA-0F88BE5EE96D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274">
              <a:extLst>
                <a:ext uri="{FF2B5EF4-FFF2-40B4-BE49-F238E27FC236}">
                  <a16:creationId xmlns:a16="http://schemas.microsoft.com/office/drawing/2014/main" id="{41FAABAD-E2C2-4CA8-9830-205B87FB4E88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275">
              <a:extLst>
                <a:ext uri="{FF2B5EF4-FFF2-40B4-BE49-F238E27FC236}">
                  <a16:creationId xmlns:a16="http://schemas.microsoft.com/office/drawing/2014/main" id="{9C3B3BF4-B99C-4A5C-A15B-A10361DEF9F1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276">
              <a:extLst>
                <a:ext uri="{FF2B5EF4-FFF2-40B4-BE49-F238E27FC236}">
                  <a16:creationId xmlns:a16="http://schemas.microsoft.com/office/drawing/2014/main" id="{D21FD10F-9A3D-450F-BA01-2A2A1C84D61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277">
              <a:extLst>
                <a:ext uri="{FF2B5EF4-FFF2-40B4-BE49-F238E27FC236}">
                  <a16:creationId xmlns:a16="http://schemas.microsoft.com/office/drawing/2014/main" id="{F98B2FBF-A5D7-4655-97DE-899CAF2120F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278">
              <a:extLst>
                <a:ext uri="{FF2B5EF4-FFF2-40B4-BE49-F238E27FC236}">
                  <a16:creationId xmlns:a16="http://schemas.microsoft.com/office/drawing/2014/main" id="{2A6C1C8A-B5BB-43D4-B370-FED630E75500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279">
              <a:extLst>
                <a:ext uri="{FF2B5EF4-FFF2-40B4-BE49-F238E27FC236}">
                  <a16:creationId xmlns:a16="http://schemas.microsoft.com/office/drawing/2014/main" id="{16979AA2-48C2-447E-8B53-1B55675174EB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280">
              <a:extLst>
                <a:ext uri="{FF2B5EF4-FFF2-40B4-BE49-F238E27FC236}">
                  <a16:creationId xmlns:a16="http://schemas.microsoft.com/office/drawing/2014/main" id="{F190C371-6609-4F05-AD0D-259F9C8E4836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281">
              <a:extLst>
                <a:ext uri="{FF2B5EF4-FFF2-40B4-BE49-F238E27FC236}">
                  <a16:creationId xmlns:a16="http://schemas.microsoft.com/office/drawing/2014/main" id="{BE0F5059-2EE6-4075-AFD2-73A6F81F144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282">
              <a:extLst>
                <a:ext uri="{FF2B5EF4-FFF2-40B4-BE49-F238E27FC236}">
                  <a16:creationId xmlns:a16="http://schemas.microsoft.com/office/drawing/2014/main" id="{C107C2E9-DF73-4574-8C13-D647FC5F405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283">
              <a:extLst>
                <a:ext uri="{FF2B5EF4-FFF2-40B4-BE49-F238E27FC236}">
                  <a16:creationId xmlns:a16="http://schemas.microsoft.com/office/drawing/2014/main" id="{6BA28250-8061-433F-8875-2C3938D3250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284">
              <a:extLst>
                <a:ext uri="{FF2B5EF4-FFF2-40B4-BE49-F238E27FC236}">
                  <a16:creationId xmlns:a16="http://schemas.microsoft.com/office/drawing/2014/main" id="{787549BE-535C-46CD-AB25-DD0B3EEF680F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285">
              <a:extLst>
                <a:ext uri="{FF2B5EF4-FFF2-40B4-BE49-F238E27FC236}">
                  <a16:creationId xmlns:a16="http://schemas.microsoft.com/office/drawing/2014/main" id="{BE5F2693-9693-4E60-AD5C-612BD9DE8CD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286">
              <a:extLst>
                <a:ext uri="{FF2B5EF4-FFF2-40B4-BE49-F238E27FC236}">
                  <a16:creationId xmlns:a16="http://schemas.microsoft.com/office/drawing/2014/main" id="{B2CC65B8-D074-4409-9C8A-B1A23EB764B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287">
              <a:extLst>
                <a:ext uri="{FF2B5EF4-FFF2-40B4-BE49-F238E27FC236}">
                  <a16:creationId xmlns:a16="http://schemas.microsoft.com/office/drawing/2014/main" id="{2C56DE52-76B9-4253-98A9-03AD80F25FA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288">
              <a:extLst>
                <a:ext uri="{FF2B5EF4-FFF2-40B4-BE49-F238E27FC236}">
                  <a16:creationId xmlns:a16="http://schemas.microsoft.com/office/drawing/2014/main" id="{72F0435F-6734-44A9-B6BA-78DBD8E11A13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289">
              <a:extLst>
                <a:ext uri="{FF2B5EF4-FFF2-40B4-BE49-F238E27FC236}">
                  <a16:creationId xmlns:a16="http://schemas.microsoft.com/office/drawing/2014/main" id="{32BAB84E-071C-4395-9480-AA0A11BBB134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290">
              <a:extLst>
                <a:ext uri="{FF2B5EF4-FFF2-40B4-BE49-F238E27FC236}">
                  <a16:creationId xmlns:a16="http://schemas.microsoft.com/office/drawing/2014/main" id="{2FA0747D-544E-403F-98BF-A87F561FD410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291">
              <a:extLst>
                <a:ext uri="{FF2B5EF4-FFF2-40B4-BE49-F238E27FC236}">
                  <a16:creationId xmlns:a16="http://schemas.microsoft.com/office/drawing/2014/main" id="{B8417057-CAF9-4C39-AB7B-F7CDAE4A57B5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292">
              <a:extLst>
                <a:ext uri="{FF2B5EF4-FFF2-40B4-BE49-F238E27FC236}">
                  <a16:creationId xmlns:a16="http://schemas.microsoft.com/office/drawing/2014/main" id="{AFA6A0F8-3544-4224-A8C8-23825F4144A6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293">
              <a:extLst>
                <a:ext uri="{FF2B5EF4-FFF2-40B4-BE49-F238E27FC236}">
                  <a16:creationId xmlns:a16="http://schemas.microsoft.com/office/drawing/2014/main" id="{2483F4C6-D48C-4D49-8058-24166EC2E78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294">
              <a:extLst>
                <a:ext uri="{FF2B5EF4-FFF2-40B4-BE49-F238E27FC236}">
                  <a16:creationId xmlns:a16="http://schemas.microsoft.com/office/drawing/2014/main" id="{407DA6AF-360F-43BE-839F-DAAB4418B3B4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295">
              <a:extLst>
                <a:ext uri="{FF2B5EF4-FFF2-40B4-BE49-F238E27FC236}">
                  <a16:creationId xmlns:a16="http://schemas.microsoft.com/office/drawing/2014/main" id="{A32F056B-CAFB-4B43-A55B-ED2C104C2273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296">
              <a:extLst>
                <a:ext uri="{FF2B5EF4-FFF2-40B4-BE49-F238E27FC236}">
                  <a16:creationId xmlns:a16="http://schemas.microsoft.com/office/drawing/2014/main" id="{4C853488-E7FE-4DC1-8DD5-DA9E406FEA7B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297">
              <a:extLst>
                <a:ext uri="{FF2B5EF4-FFF2-40B4-BE49-F238E27FC236}">
                  <a16:creationId xmlns:a16="http://schemas.microsoft.com/office/drawing/2014/main" id="{8628BDA6-50AF-478C-9568-32E12492F1A1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298">
              <a:extLst>
                <a:ext uri="{FF2B5EF4-FFF2-40B4-BE49-F238E27FC236}">
                  <a16:creationId xmlns:a16="http://schemas.microsoft.com/office/drawing/2014/main" id="{C861E429-9C87-4930-B6C0-8219B20A2D5C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299">
              <a:extLst>
                <a:ext uri="{FF2B5EF4-FFF2-40B4-BE49-F238E27FC236}">
                  <a16:creationId xmlns:a16="http://schemas.microsoft.com/office/drawing/2014/main" id="{FF8FEA17-F1C8-4EF2-AB4D-8FFE2730A37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300">
              <a:extLst>
                <a:ext uri="{FF2B5EF4-FFF2-40B4-BE49-F238E27FC236}">
                  <a16:creationId xmlns:a16="http://schemas.microsoft.com/office/drawing/2014/main" id="{20C1F6A4-3D9C-497F-82D2-E17A12902429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301">
              <a:extLst>
                <a:ext uri="{FF2B5EF4-FFF2-40B4-BE49-F238E27FC236}">
                  <a16:creationId xmlns:a16="http://schemas.microsoft.com/office/drawing/2014/main" id="{AD54B6DC-2726-4E04-A4B7-2C2684848256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302">
              <a:extLst>
                <a:ext uri="{FF2B5EF4-FFF2-40B4-BE49-F238E27FC236}">
                  <a16:creationId xmlns:a16="http://schemas.microsoft.com/office/drawing/2014/main" id="{E1DC4D8E-E58C-41FA-B8A3-B6FA196A355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303">
              <a:extLst>
                <a:ext uri="{FF2B5EF4-FFF2-40B4-BE49-F238E27FC236}">
                  <a16:creationId xmlns:a16="http://schemas.microsoft.com/office/drawing/2014/main" id="{E630998D-4C76-45CA-820C-6136D9A6D613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304">
              <a:extLst>
                <a:ext uri="{FF2B5EF4-FFF2-40B4-BE49-F238E27FC236}">
                  <a16:creationId xmlns:a16="http://schemas.microsoft.com/office/drawing/2014/main" id="{A1815E3D-3D4F-4BE2-91EF-DB4E6B7A74F1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305">
              <a:extLst>
                <a:ext uri="{FF2B5EF4-FFF2-40B4-BE49-F238E27FC236}">
                  <a16:creationId xmlns:a16="http://schemas.microsoft.com/office/drawing/2014/main" id="{DB476FDB-077F-4D34-8DFE-ABF0929D854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306">
              <a:extLst>
                <a:ext uri="{FF2B5EF4-FFF2-40B4-BE49-F238E27FC236}">
                  <a16:creationId xmlns:a16="http://schemas.microsoft.com/office/drawing/2014/main" id="{EC4C6441-9678-40B7-A730-82601997133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307">
              <a:extLst>
                <a:ext uri="{FF2B5EF4-FFF2-40B4-BE49-F238E27FC236}">
                  <a16:creationId xmlns:a16="http://schemas.microsoft.com/office/drawing/2014/main" id="{AA602635-E769-4729-9C9D-5C60472752E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308">
              <a:extLst>
                <a:ext uri="{FF2B5EF4-FFF2-40B4-BE49-F238E27FC236}">
                  <a16:creationId xmlns:a16="http://schemas.microsoft.com/office/drawing/2014/main" id="{852DDB6A-D189-4940-9D7B-A9A0A99DC15A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309">
              <a:extLst>
                <a:ext uri="{FF2B5EF4-FFF2-40B4-BE49-F238E27FC236}">
                  <a16:creationId xmlns:a16="http://schemas.microsoft.com/office/drawing/2014/main" id="{80DBCAFA-8CCA-4871-8E3D-14C1FAFD3104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310">
              <a:extLst>
                <a:ext uri="{FF2B5EF4-FFF2-40B4-BE49-F238E27FC236}">
                  <a16:creationId xmlns:a16="http://schemas.microsoft.com/office/drawing/2014/main" id="{00A3EE8A-4246-48D2-8B85-E2546578DFE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311">
              <a:extLst>
                <a:ext uri="{FF2B5EF4-FFF2-40B4-BE49-F238E27FC236}">
                  <a16:creationId xmlns:a16="http://schemas.microsoft.com/office/drawing/2014/main" id="{0B6FB946-494C-4485-A3D0-4F81DF3F64A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312">
              <a:extLst>
                <a:ext uri="{FF2B5EF4-FFF2-40B4-BE49-F238E27FC236}">
                  <a16:creationId xmlns:a16="http://schemas.microsoft.com/office/drawing/2014/main" id="{0DD3F70B-8C28-413B-8084-6567FEC1B33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313">
              <a:extLst>
                <a:ext uri="{FF2B5EF4-FFF2-40B4-BE49-F238E27FC236}">
                  <a16:creationId xmlns:a16="http://schemas.microsoft.com/office/drawing/2014/main" id="{088FAD15-C622-4C2F-8AF0-A9F5B19C5F3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314">
              <a:extLst>
                <a:ext uri="{FF2B5EF4-FFF2-40B4-BE49-F238E27FC236}">
                  <a16:creationId xmlns:a16="http://schemas.microsoft.com/office/drawing/2014/main" id="{84810438-BB8B-466E-AF8A-DCB34298D769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315">
              <a:extLst>
                <a:ext uri="{FF2B5EF4-FFF2-40B4-BE49-F238E27FC236}">
                  <a16:creationId xmlns:a16="http://schemas.microsoft.com/office/drawing/2014/main" id="{E186B7B2-60F7-49C9-9CA1-9B35C50A1D8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316">
              <a:extLst>
                <a:ext uri="{FF2B5EF4-FFF2-40B4-BE49-F238E27FC236}">
                  <a16:creationId xmlns:a16="http://schemas.microsoft.com/office/drawing/2014/main" id="{9B470A0F-9878-4426-BBD6-DC7C6217FE3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317">
              <a:extLst>
                <a:ext uri="{FF2B5EF4-FFF2-40B4-BE49-F238E27FC236}">
                  <a16:creationId xmlns:a16="http://schemas.microsoft.com/office/drawing/2014/main" id="{A46E58B1-3384-4919-9061-50D36876FAF3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318">
              <a:extLst>
                <a:ext uri="{FF2B5EF4-FFF2-40B4-BE49-F238E27FC236}">
                  <a16:creationId xmlns:a16="http://schemas.microsoft.com/office/drawing/2014/main" id="{92481225-690B-4B4D-BBC6-B35121AF21AF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319">
              <a:extLst>
                <a:ext uri="{FF2B5EF4-FFF2-40B4-BE49-F238E27FC236}">
                  <a16:creationId xmlns:a16="http://schemas.microsoft.com/office/drawing/2014/main" id="{7AD5A038-B37A-4306-80E6-DED447F55E9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320">
              <a:extLst>
                <a:ext uri="{FF2B5EF4-FFF2-40B4-BE49-F238E27FC236}">
                  <a16:creationId xmlns:a16="http://schemas.microsoft.com/office/drawing/2014/main" id="{A3ABF7C2-BCB5-4052-9235-0614215DCB5B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321">
              <a:extLst>
                <a:ext uri="{FF2B5EF4-FFF2-40B4-BE49-F238E27FC236}">
                  <a16:creationId xmlns:a16="http://schemas.microsoft.com/office/drawing/2014/main" id="{1E86F3D2-409F-404B-8D08-C0F2B07629A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322">
              <a:extLst>
                <a:ext uri="{FF2B5EF4-FFF2-40B4-BE49-F238E27FC236}">
                  <a16:creationId xmlns:a16="http://schemas.microsoft.com/office/drawing/2014/main" id="{8AB8F4F7-2E86-4485-A65A-FBCD6A0DD4F7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323">
              <a:extLst>
                <a:ext uri="{FF2B5EF4-FFF2-40B4-BE49-F238E27FC236}">
                  <a16:creationId xmlns:a16="http://schemas.microsoft.com/office/drawing/2014/main" id="{3EA556F3-D7F8-497D-9F14-1065F40AC4B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324">
              <a:extLst>
                <a:ext uri="{FF2B5EF4-FFF2-40B4-BE49-F238E27FC236}">
                  <a16:creationId xmlns:a16="http://schemas.microsoft.com/office/drawing/2014/main" id="{682E3FA1-AFBF-4531-AF8F-7539B88C79A2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325">
              <a:extLst>
                <a:ext uri="{FF2B5EF4-FFF2-40B4-BE49-F238E27FC236}">
                  <a16:creationId xmlns:a16="http://schemas.microsoft.com/office/drawing/2014/main" id="{24B973A8-7879-4A9E-9955-AD1081EC3B30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326">
              <a:extLst>
                <a:ext uri="{FF2B5EF4-FFF2-40B4-BE49-F238E27FC236}">
                  <a16:creationId xmlns:a16="http://schemas.microsoft.com/office/drawing/2014/main" id="{36A387BC-A999-4D6C-AADB-131578A761EB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327">
              <a:extLst>
                <a:ext uri="{FF2B5EF4-FFF2-40B4-BE49-F238E27FC236}">
                  <a16:creationId xmlns:a16="http://schemas.microsoft.com/office/drawing/2014/main" id="{EC02F1CD-273E-410A-B4B6-9E31F5CDBDB1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328">
              <a:extLst>
                <a:ext uri="{FF2B5EF4-FFF2-40B4-BE49-F238E27FC236}">
                  <a16:creationId xmlns:a16="http://schemas.microsoft.com/office/drawing/2014/main" id="{91168954-EEB5-4074-AC0C-6D2F1216D8BC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329">
              <a:extLst>
                <a:ext uri="{FF2B5EF4-FFF2-40B4-BE49-F238E27FC236}">
                  <a16:creationId xmlns:a16="http://schemas.microsoft.com/office/drawing/2014/main" id="{961BF969-7F7C-4105-8C76-C0F81229822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330">
              <a:extLst>
                <a:ext uri="{FF2B5EF4-FFF2-40B4-BE49-F238E27FC236}">
                  <a16:creationId xmlns:a16="http://schemas.microsoft.com/office/drawing/2014/main" id="{A0C83434-6E5B-4B43-A007-3FA755CCE016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331">
              <a:extLst>
                <a:ext uri="{FF2B5EF4-FFF2-40B4-BE49-F238E27FC236}">
                  <a16:creationId xmlns:a16="http://schemas.microsoft.com/office/drawing/2014/main" id="{722F3544-A1CC-4577-9455-0251DF34FA35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332">
              <a:extLst>
                <a:ext uri="{FF2B5EF4-FFF2-40B4-BE49-F238E27FC236}">
                  <a16:creationId xmlns:a16="http://schemas.microsoft.com/office/drawing/2014/main" id="{2405EDD2-2E44-4BF3-B785-7F26A9D4A9D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333">
              <a:extLst>
                <a:ext uri="{FF2B5EF4-FFF2-40B4-BE49-F238E27FC236}">
                  <a16:creationId xmlns:a16="http://schemas.microsoft.com/office/drawing/2014/main" id="{0AD90623-B8A9-44CC-A80F-16DA6E87081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334">
              <a:extLst>
                <a:ext uri="{FF2B5EF4-FFF2-40B4-BE49-F238E27FC236}">
                  <a16:creationId xmlns:a16="http://schemas.microsoft.com/office/drawing/2014/main" id="{F0ED958D-D5E3-4A18-9032-EC4D0898B43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335">
              <a:extLst>
                <a:ext uri="{FF2B5EF4-FFF2-40B4-BE49-F238E27FC236}">
                  <a16:creationId xmlns:a16="http://schemas.microsoft.com/office/drawing/2014/main" id="{920F9F71-96BA-47E9-98BB-BA908BEB4C5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336">
              <a:extLst>
                <a:ext uri="{FF2B5EF4-FFF2-40B4-BE49-F238E27FC236}">
                  <a16:creationId xmlns:a16="http://schemas.microsoft.com/office/drawing/2014/main" id="{F8997C44-E385-41A0-BB9E-2044FC3E2C7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337">
              <a:extLst>
                <a:ext uri="{FF2B5EF4-FFF2-40B4-BE49-F238E27FC236}">
                  <a16:creationId xmlns:a16="http://schemas.microsoft.com/office/drawing/2014/main" id="{1E9ED1E0-8452-476C-8668-88BA149E05B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338">
              <a:extLst>
                <a:ext uri="{FF2B5EF4-FFF2-40B4-BE49-F238E27FC236}">
                  <a16:creationId xmlns:a16="http://schemas.microsoft.com/office/drawing/2014/main" id="{E43C5A65-4EA9-45EC-B0B6-6A06AAC668B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339">
              <a:extLst>
                <a:ext uri="{FF2B5EF4-FFF2-40B4-BE49-F238E27FC236}">
                  <a16:creationId xmlns:a16="http://schemas.microsoft.com/office/drawing/2014/main" id="{CB9FCCDE-E827-4682-BC4D-9E16045B2D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340">
              <a:extLst>
                <a:ext uri="{FF2B5EF4-FFF2-40B4-BE49-F238E27FC236}">
                  <a16:creationId xmlns:a16="http://schemas.microsoft.com/office/drawing/2014/main" id="{E99B631E-1DE4-4BE4-B65A-C3DF02C42B1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341">
              <a:extLst>
                <a:ext uri="{FF2B5EF4-FFF2-40B4-BE49-F238E27FC236}">
                  <a16:creationId xmlns:a16="http://schemas.microsoft.com/office/drawing/2014/main" id="{8B82329F-7659-4899-81E8-FADC42D1037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342">
              <a:extLst>
                <a:ext uri="{FF2B5EF4-FFF2-40B4-BE49-F238E27FC236}">
                  <a16:creationId xmlns:a16="http://schemas.microsoft.com/office/drawing/2014/main" id="{E485E7B1-9AB3-4DBA-B5C3-8A8BFC3563D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343">
              <a:extLst>
                <a:ext uri="{FF2B5EF4-FFF2-40B4-BE49-F238E27FC236}">
                  <a16:creationId xmlns:a16="http://schemas.microsoft.com/office/drawing/2014/main" id="{4262B61B-54D2-403F-9F2D-0881F72ACED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344">
              <a:extLst>
                <a:ext uri="{FF2B5EF4-FFF2-40B4-BE49-F238E27FC236}">
                  <a16:creationId xmlns:a16="http://schemas.microsoft.com/office/drawing/2014/main" id="{A745A3BB-54BA-41D9-9C19-0917BF0C9FB4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345">
              <a:extLst>
                <a:ext uri="{FF2B5EF4-FFF2-40B4-BE49-F238E27FC236}">
                  <a16:creationId xmlns:a16="http://schemas.microsoft.com/office/drawing/2014/main" id="{F8F1B8CC-4B00-4256-A905-9837C6879155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346">
              <a:extLst>
                <a:ext uri="{FF2B5EF4-FFF2-40B4-BE49-F238E27FC236}">
                  <a16:creationId xmlns:a16="http://schemas.microsoft.com/office/drawing/2014/main" id="{A2886D4C-D1EA-4666-8383-106FA3DA033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347">
              <a:extLst>
                <a:ext uri="{FF2B5EF4-FFF2-40B4-BE49-F238E27FC236}">
                  <a16:creationId xmlns:a16="http://schemas.microsoft.com/office/drawing/2014/main" id="{CA7C8E9A-30A1-48DA-9262-543D030E9A4E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348">
              <a:extLst>
                <a:ext uri="{FF2B5EF4-FFF2-40B4-BE49-F238E27FC236}">
                  <a16:creationId xmlns:a16="http://schemas.microsoft.com/office/drawing/2014/main" id="{B4DE4AA1-7846-465E-83CE-47E8682D4AB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349">
              <a:extLst>
                <a:ext uri="{FF2B5EF4-FFF2-40B4-BE49-F238E27FC236}">
                  <a16:creationId xmlns:a16="http://schemas.microsoft.com/office/drawing/2014/main" id="{AE44DAA9-E55D-4695-BDC2-B7364F44859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350">
              <a:extLst>
                <a:ext uri="{FF2B5EF4-FFF2-40B4-BE49-F238E27FC236}">
                  <a16:creationId xmlns:a16="http://schemas.microsoft.com/office/drawing/2014/main" id="{C6A86D25-66B9-4317-859C-784CD2CB254D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351">
              <a:extLst>
                <a:ext uri="{FF2B5EF4-FFF2-40B4-BE49-F238E27FC236}">
                  <a16:creationId xmlns:a16="http://schemas.microsoft.com/office/drawing/2014/main" id="{05BBCF04-7974-48E0-8810-71F9BD42D71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5" name="object 365">
            <a:extLst>
              <a:ext uri="{FF2B5EF4-FFF2-40B4-BE49-F238E27FC236}">
                <a16:creationId xmlns:a16="http://schemas.microsoft.com/office/drawing/2014/main" id="{E9909F71-2651-4A4C-A4AA-1F6FB9869B82}"/>
              </a:ext>
            </a:extLst>
          </p:cNvPr>
          <p:cNvSpPr txBox="1"/>
          <p:nvPr/>
        </p:nvSpPr>
        <p:spPr>
          <a:xfrm>
            <a:off x="8411130" y="424904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C24FCF2D-B3B0-44A7-BD57-3274154F9588}"/>
              </a:ext>
            </a:extLst>
          </p:cNvPr>
          <p:cNvSpPr txBox="1"/>
          <p:nvPr/>
        </p:nvSpPr>
        <p:spPr>
          <a:xfrm>
            <a:off x="636834" y="4102688"/>
            <a:ext cx="3657600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/>
              <a:t>Source: Fourth &amp; fifth  Rwanda population and housing census, 2012 &amp; 2022(NISR)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5F4AED1D-B66E-4D14-A242-8CE289453D0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93222010"/>
              </p:ext>
            </p:extLst>
          </p:nvPr>
        </p:nvGraphicFramePr>
        <p:xfrm>
          <a:off x="636834" y="840757"/>
          <a:ext cx="5577022" cy="325103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51597">
                  <a:extLst>
                    <a:ext uri="{9D8B030D-6E8A-4147-A177-3AD203B41FA5}">
                      <a16:colId xmlns:a16="http://schemas.microsoft.com/office/drawing/2014/main" val="4224345209"/>
                    </a:ext>
                  </a:extLst>
                </a:gridCol>
                <a:gridCol w="1151597">
                  <a:extLst>
                    <a:ext uri="{9D8B030D-6E8A-4147-A177-3AD203B41FA5}">
                      <a16:colId xmlns:a16="http://schemas.microsoft.com/office/drawing/2014/main" val="1955548512"/>
                    </a:ext>
                  </a:extLst>
                </a:gridCol>
                <a:gridCol w="871924">
                  <a:extLst>
                    <a:ext uri="{9D8B030D-6E8A-4147-A177-3AD203B41FA5}">
                      <a16:colId xmlns:a16="http://schemas.microsoft.com/office/drawing/2014/main" val="486674457"/>
                    </a:ext>
                  </a:extLst>
                </a:gridCol>
                <a:gridCol w="2401904">
                  <a:extLst>
                    <a:ext uri="{9D8B030D-6E8A-4147-A177-3AD203B41FA5}">
                      <a16:colId xmlns:a16="http://schemas.microsoft.com/office/drawing/2014/main" val="11847173"/>
                    </a:ext>
                  </a:extLst>
                </a:gridCol>
              </a:tblGrid>
              <a:tr h="162312">
                <a:tc>
                  <a:txBody>
                    <a:bodyPr/>
                    <a:lstStyle/>
                    <a:p>
                      <a:pPr algn="l" fontAlgn="b"/>
                      <a:r>
                        <a:rPr lang="en-RW" sz="1000" b="1" u="none" strike="noStrike" dirty="0">
                          <a:effectLst/>
                        </a:rPr>
                        <a:t> </a:t>
                      </a:r>
                      <a:endParaRPr lang="en-RW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35" marR="4335" marT="433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b="1" u="none" strike="noStrike" dirty="0">
                          <a:effectLst/>
                        </a:rPr>
                        <a:t>2012</a:t>
                      </a:r>
                      <a:endParaRPr lang="en-RW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35" marR="4335" marT="433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b="1" u="none" strike="noStrike">
                          <a:effectLst/>
                        </a:rPr>
                        <a:t>2022</a:t>
                      </a:r>
                      <a:endParaRPr lang="en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35" marR="4335" marT="433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000" b="1" u="none" strike="noStrike">
                          <a:effectLst/>
                        </a:rPr>
                        <a:t>% increase from 2012-2022</a:t>
                      </a:r>
                      <a:endParaRPr lang="rw-RW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35" marR="4335" marT="4335" marB="0" anchor="b"/>
                </a:tc>
                <a:extLst>
                  <a:ext uri="{0D108BD9-81ED-4DB2-BD59-A6C34878D82A}">
                    <a16:rowId xmlns:a16="http://schemas.microsoft.com/office/drawing/2014/main" val="936779958"/>
                  </a:ext>
                </a:extLst>
              </a:tr>
              <a:tr h="193045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b="1" u="none" strike="noStrike" dirty="0">
                          <a:effectLst/>
                        </a:rPr>
                        <a:t>Rwanda </a:t>
                      </a:r>
                      <a:endParaRPr lang="rw-RW" sz="1000" b="1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35" marR="4335" marT="4335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RW" sz="1000" b="1" u="none" strike="noStrike" dirty="0">
                          <a:effectLst/>
                        </a:rPr>
                        <a:t>          10,515,973 </a:t>
                      </a:r>
                      <a:endParaRPr lang="en-RW" sz="1000" b="1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35" marR="4335" marT="4335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RW" sz="1000" b="1" u="none" strike="noStrike" dirty="0">
                          <a:effectLst/>
                        </a:rPr>
                        <a:t> 13,246,394 </a:t>
                      </a:r>
                      <a:endParaRPr lang="en-RW" sz="1000" b="1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35" marR="4335" marT="433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b="1" u="none" strike="noStrike" dirty="0">
                          <a:effectLst/>
                        </a:rPr>
                        <a:t>26</a:t>
                      </a:r>
                      <a:endParaRPr lang="en-RW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35" marR="4335" marT="4335" marB="0" anchor="b"/>
                </a:tc>
                <a:extLst>
                  <a:ext uri="{0D108BD9-81ED-4DB2-BD59-A6C34878D82A}">
                    <a16:rowId xmlns:a16="http://schemas.microsoft.com/office/drawing/2014/main" val="1957122161"/>
                  </a:ext>
                </a:extLst>
              </a:tr>
              <a:tr h="193045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Southern Province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35" marR="4335" marT="4335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RW" sz="1000" u="none" strike="noStrike">
                          <a:effectLst/>
                        </a:rPr>
                        <a:t>            2,589,975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35" marR="4335" marT="4335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RW" sz="1000" u="none" strike="noStrike">
                          <a:effectLst/>
                        </a:rPr>
                        <a:t>    3,002,699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35" marR="4335" marT="433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16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35" marR="4335" marT="4335" marB="0" anchor="b"/>
                </a:tc>
                <a:extLst>
                  <a:ext uri="{0D108BD9-81ED-4DB2-BD59-A6C34878D82A}">
                    <a16:rowId xmlns:a16="http://schemas.microsoft.com/office/drawing/2014/main" val="2278407327"/>
                  </a:ext>
                </a:extLst>
              </a:tr>
              <a:tr h="193045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Gisagara District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35" marR="4335" marT="4335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RW" sz="1000" u="none" strike="noStrike" dirty="0">
                          <a:effectLst/>
                        </a:rPr>
                        <a:t>                322,506 </a:t>
                      </a:r>
                      <a:endParaRPr lang="en-RW" sz="10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35" marR="4335" marT="4335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RW" sz="1000" u="none" strike="noStrike" dirty="0">
                          <a:effectLst/>
                        </a:rPr>
                        <a:t>       397,051 </a:t>
                      </a:r>
                      <a:endParaRPr lang="en-RW" sz="10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35" marR="4335" marT="433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 dirty="0">
                          <a:effectLst/>
                        </a:rPr>
                        <a:t>23</a:t>
                      </a:r>
                      <a:endParaRPr lang="en-RW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35" marR="4335" marT="4335" marB="0" anchor="b"/>
                </a:tc>
                <a:extLst>
                  <a:ext uri="{0D108BD9-81ED-4DB2-BD59-A6C34878D82A}">
                    <a16:rowId xmlns:a16="http://schemas.microsoft.com/office/drawing/2014/main" val="2348142227"/>
                  </a:ext>
                </a:extLst>
              </a:tr>
              <a:tr h="193045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Gikonko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35" marR="4335" marT="4335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RW" sz="1000" u="none" strike="noStrike">
                          <a:effectLst/>
                        </a:rPr>
                        <a:t>                  23,098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35" marR="4335" marT="4335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RW" sz="1000" u="none" strike="noStrike">
                          <a:effectLst/>
                        </a:rPr>
                        <a:t>          28,772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35" marR="4335" marT="433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25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35" marR="4335" marT="4335" marB="0" anchor="b"/>
                </a:tc>
                <a:extLst>
                  <a:ext uri="{0D108BD9-81ED-4DB2-BD59-A6C34878D82A}">
                    <a16:rowId xmlns:a16="http://schemas.microsoft.com/office/drawing/2014/main" val="2105000011"/>
                  </a:ext>
                </a:extLst>
              </a:tr>
              <a:tr h="193045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Gishubi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35" marR="4335" marT="4335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RW" sz="1000" u="none" strike="noStrike">
                          <a:effectLst/>
                        </a:rPr>
                        <a:t>                  24,904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35" marR="4335" marT="4335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RW" sz="1000" u="none" strike="noStrike">
                          <a:effectLst/>
                        </a:rPr>
                        <a:t>          31,860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35" marR="4335" marT="433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>
                          <a:effectLst/>
                        </a:rPr>
                        <a:t>28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35" marR="4335" marT="4335" marB="0" anchor="b"/>
                </a:tc>
                <a:extLst>
                  <a:ext uri="{0D108BD9-81ED-4DB2-BD59-A6C34878D82A}">
                    <a16:rowId xmlns:a16="http://schemas.microsoft.com/office/drawing/2014/main" val="468455868"/>
                  </a:ext>
                </a:extLst>
              </a:tr>
              <a:tr h="193045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Kansi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35" marR="4335" marT="4335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RW" sz="1000" u="none" strike="noStrike">
                          <a:effectLst/>
                        </a:rPr>
                        <a:t>                  18,423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35" marR="4335" marT="4335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RW" sz="1000" u="none" strike="noStrike">
                          <a:effectLst/>
                        </a:rPr>
                        <a:t>          22,310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35" marR="4335" marT="433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 dirty="0">
                          <a:effectLst/>
                        </a:rPr>
                        <a:t>21</a:t>
                      </a:r>
                      <a:endParaRPr lang="en-RW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35" marR="4335" marT="4335" marB="0" anchor="b"/>
                </a:tc>
                <a:extLst>
                  <a:ext uri="{0D108BD9-81ED-4DB2-BD59-A6C34878D82A}">
                    <a16:rowId xmlns:a16="http://schemas.microsoft.com/office/drawing/2014/main" val="1939589796"/>
                  </a:ext>
                </a:extLst>
              </a:tr>
              <a:tr h="193045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Kibirizi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35" marR="4335" marT="4335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RW" sz="1000" u="none" strike="noStrike">
                          <a:effectLst/>
                        </a:rPr>
                        <a:t>                  26,120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35" marR="4335" marT="4335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RW" sz="1000" u="none" strike="noStrike">
                          <a:effectLst/>
                        </a:rPr>
                        <a:t>          31,445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35" marR="4335" marT="433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 dirty="0">
                          <a:effectLst/>
                        </a:rPr>
                        <a:t>20</a:t>
                      </a:r>
                      <a:endParaRPr lang="en-RW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35" marR="4335" marT="4335" marB="0" anchor="b"/>
                </a:tc>
                <a:extLst>
                  <a:ext uri="{0D108BD9-81ED-4DB2-BD59-A6C34878D82A}">
                    <a16:rowId xmlns:a16="http://schemas.microsoft.com/office/drawing/2014/main" val="3920307925"/>
                  </a:ext>
                </a:extLst>
              </a:tr>
              <a:tr h="193045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Kigembe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35" marR="4335" marT="4335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RW" sz="1000" u="none" strike="noStrike">
                          <a:effectLst/>
                        </a:rPr>
                        <a:t>                  20,264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35" marR="4335" marT="4335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RW" sz="1000" u="none" strike="noStrike">
                          <a:effectLst/>
                        </a:rPr>
                        <a:t>          22,488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35" marR="4335" marT="433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 dirty="0">
                          <a:effectLst/>
                        </a:rPr>
                        <a:t>11</a:t>
                      </a:r>
                      <a:endParaRPr lang="en-RW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35" marR="4335" marT="4335" marB="0" anchor="b"/>
                </a:tc>
                <a:extLst>
                  <a:ext uri="{0D108BD9-81ED-4DB2-BD59-A6C34878D82A}">
                    <a16:rowId xmlns:a16="http://schemas.microsoft.com/office/drawing/2014/main" val="1310937862"/>
                  </a:ext>
                </a:extLst>
              </a:tr>
              <a:tr h="193045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Mamba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35" marR="4335" marT="4335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RW" sz="1000" u="none" strike="noStrike">
                          <a:effectLst/>
                        </a:rPr>
                        <a:t>                  34,892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35" marR="4335" marT="4335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RW" sz="1000" u="none" strike="noStrike">
                          <a:effectLst/>
                        </a:rPr>
                        <a:t>          45,283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35" marR="4335" marT="433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 dirty="0">
                          <a:effectLst/>
                        </a:rPr>
                        <a:t>30</a:t>
                      </a:r>
                      <a:endParaRPr lang="en-RW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35" marR="4335" marT="4335" marB="0" anchor="b"/>
                </a:tc>
                <a:extLst>
                  <a:ext uri="{0D108BD9-81ED-4DB2-BD59-A6C34878D82A}">
                    <a16:rowId xmlns:a16="http://schemas.microsoft.com/office/drawing/2014/main" val="1416628917"/>
                  </a:ext>
                </a:extLst>
              </a:tr>
              <a:tr h="193045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Muganza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35" marR="4335" marT="4335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RW" sz="1000" u="none" strike="noStrike">
                          <a:effectLst/>
                        </a:rPr>
                        <a:t>                  29,781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35" marR="4335" marT="4335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RW" sz="1000" u="none" strike="noStrike">
                          <a:effectLst/>
                        </a:rPr>
                        <a:t>          36,530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35" marR="4335" marT="433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 dirty="0">
                          <a:effectLst/>
                        </a:rPr>
                        <a:t>23</a:t>
                      </a:r>
                      <a:endParaRPr lang="en-RW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35" marR="4335" marT="4335" marB="0" anchor="b"/>
                </a:tc>
                <a:extLst>
                  <a:ext uri="{0D108BD9-81ED-4DB2-BD59-A6C34878D82A}">
                    <a16:rowId xmlns:a16="http://schemas.microsoft.com/office/drawing/2014/main" val="2652340229"/>
                  </a:ext>
                </a:extLst>
              </a:tr>
              <a:tr h="193045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Mugombwa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35" marR="4335" marT="4335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RW" sz="1000" u="none" strike="noStrike">
                          <a:effectLst/>
                        </a:rPr>
                        <a:t>                  22,712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35" marR="4335" marT="4335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RW" sz="1000" u="none" strike="noStrike">
                          <a:effectLst/>
                        </a:rPr>
                        <a:t>          36,469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35" marR="4335" marT="433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 dirty="0">
                          <a:effectLst/>
                        </a:rPr>
                        <a:t>61</a:t>
                      </a:r>
                      <a:endParaRPr lang="en-RW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35" marR="4335" marT="4335" marB="0" anchor="b"/>
                </a:tc>
                <a:extLst>
                  <a:ext uri="{0D108BD9-81ED-4DB2-BD59-A6C34878D82A}">
                    <a16:rowId xmlns:a16="http://schemas.microsoft.com/office/drawing/2014/main" val="612232163"/>
                  </a:ext>
                </a:extLst>
              </a:tr>
              <a:tr h="193045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Mukindo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35" marR="4335" marT="4335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RW" sz="1000" u="none" strike="noStrike">
                          <a:effectLst/>
                        </a:rPr>
                        <a:t>                  26,829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35" marR="4335" marT="4335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RW" sz="1000" u="none" strike="noStrike">
                          <a:effectLst/>
                        </a:rPr>
                        <a:t>          32,393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35" marR="4335" marT="433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 dirty="0">
                          <a:effectLst/>
                        </a:rPr>
                        <a:t>21</a:t>
                      </a:r>
                      <a:endParaRPr lang="en-RW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35" marR="4335" marT="4335" marB="0" anchor="b"/>
                </a:tc>
                <a:extLst>
                  <a:ext uri="{0D108BD9-81ED-4DB2-BD59-A6C34878D82A}">
                    <a16:rowId xmlns:a16="http://schemas.microsoft.com/office/drawing/2014/main" val="181330144"/>
                  </a:ext>
                </a:extLst>
              </a:tr>
              <a:tr h="193045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Musha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35" marR="4335" marT="4335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RW" sz="1000" u="none" strike="noStrike">
                          <a:effectLst/>
                        </a:rPr>
                        <a:t>                  24,305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35" marR="4335" marT="4335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RW" sz="1000" u="none" strike="noStrike">
                          <a:effectLst/>
                        </a:rPr>
                        <a:t>          28,762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35" marR="4335" marT="433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 dirty="0">
                          <a:effectLst/>
                        </a:rPr>
                        <a:t>18</a:t>
                      </a:r>
                      <a:endParaRPr lang="en-RW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35" marR="4335" marT="4335" marB="0" anchor="b"/>
                </a:tc>
                <a:extLst>
                  <a:ext uri="{0D108BD9-81ED-4DB2-BD59-A6C34878D82A}">
                    <a16:rowId xmlns:a16="http://schemas.microsoft.com/office/drawing/2014/main" val="1535702061"/>
                  </a:ext>
                </a:extLst>
              </a:tr>
              <a:tr h="193045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Ndora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35" marR="4335" marT="4335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RW" sz="1000" u="none" strike="noStrike">
                          <a:effectLst/>
                        </a:rPr>
                        <a:t>                  23,813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35" marR="4335" marT="4335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RW" sz="1000" u="none" strike="noStrike">
                          <a:effectLst/>
                        </a:rPr>
                        <a:t>          30,171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35" marR="4335" marT="433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 dirty="0">
                          <a:effectLst/>
                        </a:rPr>
                        <a:t>27</a:t>
                      </a:r>
                      <a:endParaRPr lang="en-RW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35" marR="4335" marT="4335" marB="0" anchor="b"/>
                </a:tc>
                <a:extLst>
                  <a:ext uri="{0D108BD9-81ED-4DB2-BD59-A6C34878D82A}">
                    <a16:rowId xmlns:a16="http://schemas.microsoft.com/office/drawing/2014/main" val="3239701723"/>
                  </a:ext>
                </a:extLst>
              </a:tr>
              <a:tr h="193045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Nyanza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35" marR="4335" marT="4335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RW" sz="1000" u="none" strike="noStrike">
                          <a:effectLst/>
                        </a:rPr>
                        <a:t>                  18,929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35" marR="4335" marT="4335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RW" sz="1000" u="none" strike="noStrike">
                          <a:effectLst/>
                        </a:rPr>
                        <a:t>          19,627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35" marR="4335" marT="433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 dirty="0">
                          <a:effectLst/>
                        </a:rPr>
                        <a:t>4</a:t>
                      </a:r>
                      <a:endParaRPr lang="en-RW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35" marR="4335" marT="4335" marB="0" anchor="b"/>
                </a:tc>
                <a:extLst>
                  <a:ext uri="{0D108BD9-81ED-4DB2-BD59-A6C34878D82A}">
                    <a16:rowId xmlns:a16="http://schemas.microsoft.com/office/drawing/2014/main" val="1871011248"/>
                  </a:ext>
                </a:extLst>
              </a:tr>
              <a:tr h="193045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 dirty="0">
                          <a:effectLst/>
                        </a:rPr>
                        <a:t>Save </a:t>
                      </a:r>
                      <a:endParaRPr lang="rw-RW" sz="10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35" marR="4335" marT="4335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RW" sz="1000" u="none" strike="noStrike">
                          <a:effectLst/>
                        </a:rPr>
                        <a:t>                  28,436 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35" marR="4335" marT="4335" marB="0" anchor="ctr"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RW" sz="1000" u="none" strike="noStrike" dirty="0">
                          <a:effectLst/>
                        </a:rPr>
                        <a:t>          30,941 </a:t>
                      </a:r>
                      <a:endParaRPr lang="en-RW" sz="10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35" marR="4335" marT="433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000" u="none" strike="noStrike" dirty="0">
                          <a:effectLst/>
                        </a:rPr>
                        <a:t>9</a:t>
                      </a:r>
                      <a:endParaRPr lang="en-RW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35" marR="4335" marT="4335" marB="0" anchor="b"/>
                </a:tc>
                <a:extLst>
                  <a:ext uri="{0D108BD9-81ED-4DB2-BD59-A6C34878D82A}">
                    <a16:rowId xmlns:a16="http://schemas.microsoft.com/office/drawing/2014/main" val="271302619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9404916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54E2F3-6BD5-356A-74B9-3137D077C3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D93FC87-671C-CD5A-6C2A-BDE1DF1440A7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DDB2511C-673C-9B88-2E4E-BFC689F7AC52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AD3F3DF-67D2-E737-AC06-3F5DE601D6BD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EE3D09E7-5930-FD0A-EA6B-67DA78313A63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EEF22D33-E1A9-8EED-09BC-C0E5D3463240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DE18D8E-03A8-5245-1457-4F17D309DFD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9A366C22-609C-08E5-30F1-F774DFC64B3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54AD7245-05C6-41E0-6F7A-4C845D600F13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D340251-5BED-8F65-D1A5-5170F18A0395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A79CB29-8485-2419-8497-7DBBC69723C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7F11550-09D9-8D7B-AEC4-91CCD761849A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BAFABDEC-F5A0-8E7F-CE1C-EEC1C1EFB28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FCC39DB-1BF5-289D-E9A0-2A2E5EED542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A0F4C010-BDAB-5DFC-FF71-F54F9A65423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19CE793-99B1-8B18-595F-024C7B42F71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235450E5-18FB-0DC0-E0B5-62CBA01E57F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FC98D280-6C38-57E2-3D38-3033B553DE0A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60B3E1A4-B344-0B9F-4F6E-D2BD510AAF1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695DDE09-E935-23CD-0CC8-8E12BFFD97ED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E1A2790-EE8B-33D6-B578-D41DF43CDF01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1E51E91-E996-46E9-3C49-9D51EC7A899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6F853F3D-9DAD-6172-14C9-D09663EA618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AEBA63C-AD3B-821A-3BBE-920A8E0C7A5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E3EAD8C4-5735-FC0E-B065-10AB02E9F62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0D61E19-4040-D517-B3A6-7E34EFD4C1E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5698E7F-6AB7-965B-8A3E-F2E631D033BC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B850BC1B-DA1F-C98E-737D-AD82E8BA98A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EF64479E-A827-88AD-1C53-E8CADF12BAD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89344C2-B2A8-6A84-DC8C-EE7BF261397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6E63AC9-6092-230A-353A-3089425316A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DDFB7C4-B799-0833-C6B4-8F5DC121C177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A4CD487-CFCB-C0A9-93BA-7B74C5ED2742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8F1B4BE8-D148-7925-31EC-06F9FF1E811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5E88A07-B4F9-711A-9570-440CEDF2816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6391A8E-27B3-3D31-020F-8630AD6242D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F31E1D4-8C47-5526-8BF5-9B919D670734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4161B8D9-8B75-E4FA-36E5-7A2ED9DCBBA7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98FE22D-2ABE-D854-5B69-543FF09F04B1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69D523C-2A62-435E-6BDC-B1D6A3AF64A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49765AC7-F39F-0E27-82C6-DC4FDF91691C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AB4D303-6605-40D6-9632-F973A007611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E657B670-14CF-8A8B-8E8E-1832E80F2221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55F1AA-5183-9BDC-A019-8E5E6EBDC833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764B25AE-4843-87FF-7AB6-14D537CE8F1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C36CC43-F6D5-AD7A-76A9-6B9517D0CADB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B839AB5-CE07-4DE5-57E7-B209D1CF6F88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CE011C1-C7FA-22D4-851F-3DA1A0C2D5B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1458B60A-A075-20A1-6FBE-E1907371E74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9AB2457-43CD-E301-E45D-3D136BC3D76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B3482B0-1386-C09D-2054-8053BB57322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CEE80B1-5204-5694-8CC0-296313190AD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619EFD1-E1C1-25D8-FA4E-BD578C15732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53A8148-E8C0-053B-CA44-2739310097D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AD605538-A7C1-0476-3D3B-5797F843C2F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BF08DA6-FF9E-E7A3-3D7B-D0C55D9B5B95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ADA98456-50B4-ABBC-3EB1-B7ED3D3FD37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F77D8BA-DAC8-F8C1-E39E-33317AFEA27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2C66A9C-220D-CFB5-BF6A-2873DF20D416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4BF535A-FD9D-3964-04D7-2DDC5542AD41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E3E24E7-BB80-366C-6816-5B743C3EA2D9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79D587A8-0EC8-3B6D-3DD7-F7912F293331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BA76DD5-80E2-0999-E68C-F757AE7D3C0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F2F7B0E-98AD-36B6-E7F1-7A5E0883D72A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3651893-B037-38AE-22A8-19955EA6742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80CAFE10-9F9F-63BF-F8E3-E884C7EFC4AB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6F524AD-19DC-089C-5DF0-1AA2BC4395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EFB227C-40AB-289C-DD48-8E991AC6769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8BC7569-409D-3709-2786-F86F393EBC58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988B5C9-8CA2-0BF7-675E-63E3FC76CAD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8C349DB-7FE2-7690-0F15-B9CA268567B6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2F03F3CA-DFB3-358D-DB90-69BF09732E8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9EFC0D0-8C3B-B6FC-B9F8-A4B701C54D8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0C946A0-4FCE-CF1E-C110-688158912B2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2D0F715A-B0E9-3F92-A706-4867AA60585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A13F1EC7-CD8C-8487-1E46-FD8EE9479957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2DA9B8D1-AB9B-CE4E-12D6-7E6D40414C38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2CE96A1-A1CC-9DC8-12AA-7DCFBE99825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8EFEFBBC-90F9-C747-12AF-39C305ED3C29}"/>
              </a:ext>
            </a:extLst>
          </p:cNvPr>
          <p:cNvGrpSpPr/>
          <p:nvPr/>
        </p:nvGrpSpPr>
        <p:grpSpPr>
          <a:xfrm>
            <a:off x="1804619" y="674871"/>
            <a:ext cx="5193081" cy="46381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5E9381C6-FCBB-4FD6-A281-8FE0E322DA62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4FC247C-2C83-4C78-2B2D-B652B113BCEA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98FB46D4-1452-2060-7B49-349519AF253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37D673E-1265-16D1-DC63-83138E77BBE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8AE6146-FE03-3CF1-47B4-FCBDBDC2678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1351BEE-5B37-2752-7B20-1326ABB86BB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C2ADC9C-AFCA-669C-5D42-94B192AF6E7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34EC8321-F39B-210F-F24A-79EF17B2554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0F773D8-3ADE-B209-9750-F6FCA1311CCC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F6A03D30-C1D5-8469-39E9-D9545DAAA6B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FE385408-2E84-9B39-3105-43517815334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B2EAD99-243E-A115-8451-3D3677FAB936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2AEF35FF-A2FC-0AC8-6F3B-B7958D06A1FA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9EF4359F-4EEB-DD17-7AC9-9827A1C7FC2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E6DC4F6-FD76-EF4D-D491-8D57566D66F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449905FA-22B9-0A4F-AA52-51DC7748B6AE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D2EC10D-CF27-DBB5-A56D-A75372C8FB42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4D1BB2B7-D6E2-975B-444A-4CC210E78B7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B9E9F3C4-CE8A-712E-7F45-E1DD3D874D14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8256097E-D29F-6938-07BF-4F1F8C58817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7658C7C-2400-29C9-582A-1B8B9B62EA9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56E938CD-A462-91B0-FCE5-712E6739502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C7D34E3-253C-DE2C-A251-4913AD00BB2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E25DE00-7464-4A25-FA04-441A3C358022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D7D1B3F4-85C5-43D5-1751-3A34266242BD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E818B66A-7AB8-8EB6-E696-9803FEE3A07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5CFC710-F661-A39B-AD87-D977AEA1C1B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1992D6BF-E434-931B-282C-75F7F3CAD01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3710A10-6903-FCDD-DC6F-23555D39ED26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69BD14F6-440F-33B5-B73A-0F4EC8EE4DF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E8B3EAAA-472B-F12B-646E-F7E28F49883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DC18511-621D-4427-E3A9-80DD81F66882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4718324-CACC-F98F-9A83-2EACA67E3CB5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F1107FE-FD21-98E0-56FA-D8BD48787943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D504637-8A3D-A865-C896-08AFF60A9F0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248769A-492F-78D0-96D4-C188FA491EB7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56AF928-496B-0621-94D0-0328BAA52203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F0EB98C3-F6F0-DDE4-0700-A8018401AA9C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D254B30-DDDA-B638-D6EB-C2B3F533B4B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EF8E249-1168-FA57-5A0C-A2F121CDFF4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166969C-83C6-50D4-AA65-48C87059EC7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77C3890-349E-1FAA-F1BD-776DBBA884E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FB32DC44-440A-D973-968B-6A7B17B7858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6C3C0E53-B170-B42D-4CE6-2D5B6CF7F40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C586982-AC37-716A-F224-62FF8AAC97B4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049DDD3F-718A-59BC-DB89-E5F3AF0BF76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8107EE2-0753-2378-EE45-7AD523F7FB62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0A21466E-D325-62A8-66F4-D4D3C8F60AE9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D401DC7-5FA5-A21B-C066-9EEAC05BCFE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E2B8E794-96B7-824F-CF8B-A26EA62DDA0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515EA7D-D33C-BE88-6DF7-4D2018014F9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59906EE-6ABE-B6CD-EA9F-0BA920DDEA7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3D4F6F9-BA7A-3245-B516-4B5D476EBD87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07160262-73F6-D862-F345-F4D2644B833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3EFBF3C4-E0E6-2BE2-3ECE-88C0DF882FFA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03F3173-36E0-9334-E6A2-3EEDDB25F476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AE0DF4F-6325-11FE-FDC5-C61DE550702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015F628-6688-CB8D-B2D6-C250B746385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E4CDBAB0-CF03-9528-43F7-AD731063C6A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4E592EB-6998-5134-B0BE-62F0D5D63E55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91C6947D-5CA6-3066-6837-5683469553A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B479DA4C-264A-B846-9DC0-C155A75C370A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E40B6A1-6BA8-F282-21CE-1276D8B38D0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15DD0AE-D0AC-8381-3782-48C02BDFBBE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8657110-BEC3-9966-625B-D529DAAFC50C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EA0EEA93-E8C2-21C5-49FB-F78697DD05AB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1F61CFF-1D3D-5DFB-9849-2257C8BE01CD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B6A16BB-AE12-CA92-232C-36D6A97E5779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D9229961-69C3-9BF1-7500-CD2E536008CB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8203F4FC-B726-F8CF-8A2C-E37A99648F1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E8632F0C-DCBF-9363-BC75-119421D6090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C5A3E18-CCBA-6F7E-1CF5-EB0ABBAEAA15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2E4A83CC-108F-E4E3-379A-E33134A9F8B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F081DA71-D42A-5F1C-5EBB-C1E04FD98C4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C763217-B4CF-2D38-319C-02A16150780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58C5F2AE-4E29-F8F3-273A-2948CD043DF2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C1D6BD8-E5A7-415C-2F8B-3F07C3B4CFD9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E0D0129C-CA7D-A06F-A656-7B88A7C6313E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3583F705-1E04-A7F0-ABE4-E23DCC14D817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8D25289-40CB-4D7D-0A04-AA5D5EAC660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181E079-9EE3-F642-4645-2DA5A8D60BE3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C60E61E-53EC-7E09-A8B6-A568ED6461AD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F7B4AE47-132D-D9BB-2835-C219CD367241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5A87D8B6-67B9-DC6E-1FCE-64F49CE012C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E570663C-5E73-3187-838A-7C3F784E185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39E59ADB-4C2F-5D3B-6C8B-9B8F9C6602B5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BA9DDB1-837C-4D6D-B5B2-03C98526AB2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FC96D83-B4FA-AC2C-A8F3-1BAF690BBC4B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ED3C3CB1-1644-D965-DD79-3A667E1CD9EB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092D167-4F7B-183C-E81C-BD2BD45CA10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C6392E9-7DFF-8023-474D-006C575F2D5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A46CEC42-FFDD-6DDF-5904-EE053F24F569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47962C7F-91AE-3203-211B-00EFC83C146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C8C6E21E-4323-C07D-C471-AC6AD66E3FE9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375B468C-12D4-EDCD-944E-EC0727CE33DC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2A4D0FE-1514-3EB7-6E70-B33756A517F2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CF8B9BA-1A40-5C79-DDA1-D81C2C2F043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DCEE13D-8C95-58F7-8F9D-BEA00D80615A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240F7D0-904A-A200-8A45-E7CABC8FECE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18A0611-6A7E-3A5F-0D78-9546A33E64D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EA49EFC6-8C77-1B18-08D7-A02DB50D789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F479A2F-0BC7-CE1C-0BDB-87C100F4E9F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C44EB2D-84B2-B3F4-143B-02C1A66FF6C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E2323D66-BB9E-7814-6336-7E79340F780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02DC7794-6954-0980-61E1-9336F882472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915F139-775F-7515-7730-78125B3E806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66513F3F-9BCC-9EF4-A4B7-B86D9793CBD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2799E444-BC97-0FD3-4B8B-8B5245D0BFA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C81AA2C-2A45-4398-09B4-294BC365BCF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028C096D-1A4A-67DE-DCD1-23AA302E31DC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48BF4B5-DA7B-3AD0-1240-F4C7B5040C4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E6A787B-1208-B0B5-7C39-72980D8F89DA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BB4A2F4-D92F-C3BD-10E9-A888193B06D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0A44DF09-E4D1-09C5-A468-964C53D8DE6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581AA0A-9B91-83FB-E308-3A6ED74E797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FDF2946-FC44-A023-244C-421D285DA8B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1D69DC8-B330-1EF5-2356-6CC4E943AD27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F10B598-5C66-AB4D-1091-8734868A060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E0D5598-3080-76BB-DA83-8A384B03B505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DD8DC8F-75D3-3799-FB18-7FAA90535BB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293A4E2-FDC7-5C2D-0A09-A31E5EF89E6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40A8628-5FAC-6EE8-68EC-290A6BA505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C7AD429-E44C-E771-AEAB-EE6DBC22C8F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1837F29-4682-1D22-7A6A-4CF1F835656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51AB7A8F-6DD6-BB90-1BA5-316DA3422D18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9F3D164-FF2B-2963-5398-288CBD1F2C5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2245F980-7889-F8AB-4FF8-FC4A54C9AD1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F7ACE29F-C646-E470-3957-F6321E2FD8DF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5396D7D-638A-65EF-36A3-F9CC9A241AC3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FFBAE4C-C53A-D69D-FFFF-AD76D798EFA2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C2B501A-6E9D-C0BE-2184-DB416249826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B58E136C-0853-C8FC-BB88-77D030D69652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FFF35C-CC13-48EA-AC20-2F39407BD62F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5F23092-F3E5-D94F-ECD6-19942E660BB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AD8BDCB-9D33-F52A-8F9C-CAC451C97FF1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9D3E8D9A-6F98-F32D-9AF6-B787080DA74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8563745-777C-FAE3-A2A0-62280F3B7CEE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487DA3B4-709D-3B5A-DD15-56BA9F3F546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7A037E72-8CED-CFCF-D304-0D2CD82F618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5F2CBFF8-2C6F-4BBA-B67E-BE64C5CA3D3D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39850EEC-4805-E059-63F5-6D40BC1BAB5A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2BBC9F6-6EC7-29E8-2748-6EF7C989BBD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6ACEC706-1EE3-098C-583E-F9644CAECEB0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687FA2A-9B4D-8071-4638-277AFC0660B9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839E6771-F319-A0B4-DCEF-8865F4CECA2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92390A0-F6F2-4A33-52B1-87FFEFC83CD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98DA545D-BD06-BD1D-2915-010C0B02F60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A811640-D2F1-4EB2-D9F3-71A75DA0EF2B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2108826-6B32-C330-F5F9-BD57E971273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888A79E3-3FDF-AC58-9A1B-2E03B5E3EA51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C74ABC9-37E8-E8A1-646D-755F91BD4757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3DC130C-8695-7CA8-0ADD-F43D2706B14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3EC32CFE-3029-5AA9-8A14-192D9AF4090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16D0920F-4F91-7DC8-657C-8C1A67DA0A27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8F278F4-5395-BE97-12F7-EFB881611F3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BAC12533-2795-5FB1-C547-D8A07905970E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7797190-EB1D-4EF4-6AEF-FEDE5D8ACAE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93D83B6-2897-8C92-795B-D2789CE5DA1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C86D486F-AF5C-8396-7EBE-B2E6BFD6A225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53D983E-EF55-EFFC-2FBB-CFA78E97B82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6A65A54F-E97A-8CC6-E5A6-77BA8BC9965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C7B3F3F0-602F-32B8-D1EF-E6CE8CC1A2DC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1847333-065F-7E38-60C0-B9789C80106A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7C048172-9D17-7F52-DDF6-BCCB4B341C6B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725DBEA-8AB9-24EE-D3DE-66F4CFE856CC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8FA21B6-2575-F235-0AF2-B47FD736853A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EC38705B-5332-83F6-C5C8-A0F809CDE0C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6BF4369-ED70-35C5-887F-F3E50AF7EEBB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BF1D55-BA0E-80A1-B022-7AD55184DD2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AF4DFD0-A3BD-4D26-27C7-049EE8703FA5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7D654C1A-2D7D-050A-0A9B-EFF3D9EA944B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827209B-2F9D-3FA8-28F6-9617C121614D}"/>
              </a:ext>
            </a:extLst>
          </p:cNvPr>
          <p:cNvSpPr txBox="1"/>
          <p:nvPr/>
        </p:nvSpPr>
        <p:spPr>
          <a:xfrm>
            <a:off x="1537125" y="48846"/>
            <a:ext cx="63032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Population density by sectors (</a:t>
            </a:r>
            <a:r>
              <a:rPr lang="en-US" sz="1600" b="1" dirty="0">
                <a:solidFill>
                  <a:schemeClr val="tx2"/>
                </a:solidFill>
              </a:rPr>
              <a:t>Inhabitants per Square km)</a:t>
            </a:r>
            <a:endParaRPr lang="en-RW" b="1" dirty="0">
              <a:solidFill>
                <a:schemeClr val="tx2"/>
              </a:solidFill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B4DC3081-52D9-4854-B6E9-2F0B3CF90C4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00004" y="964793"/>
            <a:ext cx="3862160" cy="3028010"/>
          </a:xfrm>
          <a:prstGeom prst="rect">
            <a:avLst/>
          </a:prstGeom>
        </p:spPr>
      </p:pic>
      <p:pic>
        <p:nvPicPr>
          <p:cNvPr id="86" name="Picture 85">
            <a:extLst>
              <a:ext uri="{FF2B5EF4-FFF2-40B4-BE49-F238E27FC236}">
                <a16:creationId xmlns:a16="http://schemas.microsoft.com/office/drawing/2014/main" id="{F73524FE-9B5A-4021-8E37-120190D4FF99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805168" y="793964"/>
            <a:ext cx="3150237" cy="3527726"/>
          </a:xfrm>
          <a:prstGeom prst="rect">
            <a:avLst/>
          </a:prstGeom>
        </p:spPr>
      </p:pic>
      <p:sp>
        <p:nvSpPr>
          <p:cNvPr id="87" name="TextBox 86">
            <a:extLst>
              <a:ext uri="{FF2B5EF4-FFF2-40B4-BE49-F238E27FC236}">
                <a16:creationId xmlns:a16="http://schemas.microsoft.com/office/drawing/2014/main" id="{1E8367A8-47CA-4271-B553-5AABA27969F5}"/>
              </a:ext>
            </a:extLst>
          </p:cNvPr>
          <p:cNvSpPr txBox="1"/>
          <p:nvPr/>
        </p:nvSpPr>
        <p:spPr>
          <a:xfrm>
            <a:off x="762000" y="4019550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  <p:sp>
        <p:nvSpPr>
          <p:cNvPr id="371" name="TextBox 370">
            <a:extLst>
              <a:ext uri="{FF2B5EF4-FFF2-40B4-BE49-F238E27FC236}">
                <a16:creationId xmlns:a16="http://schemas.microsoft.com/office/drawing/2014/main" id="{BD3DDCB3-C201-4932-BA63-7B2972342AE4}"/>
              </a:ext>
            </a:extLst>
          </p:cNvPr>
          <p:cNvSpPr txBox="1"/>
          <p:nvPr/>
        </p:nvSpPr>
        <p:spPr>
          <a:xfrm>
            <a:off x="4775504" y="4310307"/>
            <a:ext cx="299312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Fourth Rwanda population and housing census, NISR (2012)  </a:t>
            </a:r>
            <a:endParaRPr lang="en-RW" sz="700" dirty="0"/>
          </a:p>
        </p:txBody>
      </p:sp>
    </p:spTree>
    <p:extLst>
      <p:ext uri="{BB962C8B-B14F-4D97-AF65-F5344CB8AC3E}">
        <p14:creationId xmlns:p14="http://schemas.microsoft.com/office/powerpoint/2010/main" val="16823736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7C04F4C9-5683-4281-AAD1-5BD03E74F2AE}"/>
              </a:ext>
            </a:extLst>
          </p:cNvPr>
          <p:cNvSpPr txBox="1"/>
          <p:nvPr/>
        </p:nvSpPr>
        <p:spPr>
          <a:xfrm>
            <a:off x="1842542" y="53764"/>
            <a:ext cx="571825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Projected Population of </a:t>
            </a:r>
            <a:r>
              <a:rPr lang="rw-RW" sz="1800" b="1" noProof="0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Gisagara</a:t>
            </a:r>
            <a:r>
              <a:rPr lang="en-US" sz="1800" b="1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district</a:t>
            </a:r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0FDAD358-945E-4F94-916C-5C5809FEAC6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48005171"/>
              </p:ext>
            </p:extLst>
          </p:nvPr>
        </p:nvGraphicFramePr>
        <p:xfrm>
          <a:off x="1084367" y="849833"/>
          <a:ext cx="5392631" cy="272743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40410">
                  <a:extLst>
                    <a:ext uri="{9D8B030D-6E8A-4147-A177-3AD203B41FA5}">
                      <a16:colId xmlns:a16="http://schemas.microsoft.com/office/drawing/2014/main" val="700792313"/>
                    </a:ext>
                  </a:extLst>
                </a:gridCol>
                <a:gridCol w="840410">
                  <a:extLst>
                    <a:ext uri="{9D8B030D-6E8A-4147-A177-3AD203B41FA5}">
                      <a16:colId xmlns:a16="http://schemas.microsoft.com/office/drawing/2014/main" val="1851238521"/>
                    </a:ext>
                  </a:extLst>
                </a:gridCol>
                <a:gridCol w="840410">
                  <a:extLst>
                    <a:ext uri="{9D8B030D-6E8A-4147-A177-3AD203B41FA5}">
                      <a16:colId xmlns:a16="http://schemas.microsoft.com/office/drawing/2014/main" val="2257823589"/>
                    </a:ext>
                  </a:extLst>
                </a:gridCol>
                <a:gridCol w="840410">
                  <a:extLst>
                    <a:ext uri="{9D8B030D-6E8A-4147-A177-3AD203B41FA5}">
                      <a16:colId xmlns:a16="http://schemas.microsoft.com/office/drawing/2014/main" val="92642490"/>
                    </a:ext>
                  </a:extLst>
                </a:gridCol>
                <a:gridCol w="2030991">
                  <a:extLst>
                    <a:ext uri="{9D8B030D-6E8A-4147-A177-3AD203B41FA5}">
                      <a16:colId xmlns:a16="http://schemas.microsoft.com/office/drawing/2014/main" val="1923611999"/>
                    </a:ext>
                  </a:extLst>
                </a:gridCol>
              </a:tblGrid>
              <a:tr h="384327"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b="1" u="none" strike="noStrike" dirty="0">
                          <a:effectLst/>
                        </a:rPr>
                        <a:t>Year</a:t>
                      </a:r>
                      <a:endParaRPr lang="rw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b="1" u="none" strike="noStrike" dirty="0">
                          <a:effectLst/>
                        </a:rPr>
                        <a:t>Both sexes </a:t>
                      </a:r>
                      <a:endParaRPr lang="rw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b="1" u="none" strike="noStrike" dirty="0">
                          <a:effectLst/>
                        </a:rPr>
                        <a:t>Male</a:t>
                      </a:r>
                      <a:endParaRPr lang="rw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b="1" u="none" strike="noStrike" dirty="0">
                          <a:effectLst/>
                        </a:rPr>
                        <a:t>Female</a:t>
                      </a:r>
                      <a:endParaRPr lang="rw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rw-RW" sz="1400" b="1" u="none" strike="noStrike" dirty="0">
                          <a:effectLst/>
                        </a:rPr>
                        <a:t>Population density</a:t>
                      </a:r>
                      <a:endParaRPr lang="rw-RW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454706177"/>
                  </a:ext>
                </a:extLst>
              </a:tr>
              <a:tr h="342894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 dirty="0">
                          <a:effectLst/>
                        </a:rPr>
                        <a:t>2023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  401,840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  191,722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  210,118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 dirty="0">
                          <a:effectLst/>
                        </a:rPr>
                        <a:t>                                     591 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052173774"/>
                  </a:ext>
                </a:extLst>
              </a:tr>
              <a:tr h="342894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2024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 dirty="0">
                          <a:effectLst/>
                        </a:rPr>
                        <a:t>  407,736 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195,010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212,726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                                     600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472664782"/>
                  </a:ext>
                </a:extLst>
              </a:tr>
              <a:tr h="207165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2025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  413,652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  198,328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  215,324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                                     609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229541411"/>
                  </a:ext>
                </a:extLst>
              </a:tr>
              <a:tr h="207165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  419,575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 dirty="0">
                          <a:effectLst/>
                        </a:rPr>
                        <a:t>  201,657 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  217,918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                                     617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771601354"/>
                  </a:ext>
                </a:extLst>
              </a:tr>
              <a:tr h="207165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  425,478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  204,974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 dirty="0">
                          <a:effectLst/>
                        </a:rPr>
                        <a:t>  220,504 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                                     626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703390679"/>
                  </a:ext>
                </a:extLst>
              </a:tr>
              <a:tr h="207165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2028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  431,338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  208,248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  223,090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 dirty="0">
                          <a:effectLst/>
                        </a:rPr>
                        <a:t>                                     635 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322288040"/>
                  </a:ext>
                </a:extLst>
              </a:tr>
              <a:tr h="207165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  437,156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  211,510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  225,646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 dirty="0">
                          <a:effectLst/>
                        </a:rPr>
                        <a:t>                                     643 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113123880"/>
                  </a:ext>
                </a:extLst>
              </a:tr>
              <a:tr h="207165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442,944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214,774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228,170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 dirty="0">
                          <a:effectLst/>
                        </a:rPr>
                        <a:t>                                     652 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20484484"/>
                  </a:ext>
                </a:extLst>
              </a:tr>
              <a:tr h="207165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2031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  448,696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  218,038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  230,658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 dirty="0">
                          <a:effectLst/>
                        </a:rPr>
                        <a:t>                                     660 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471042276"/>
                  </a:ext>
                </a:extLst>
              </a:tr>
              <a:tr h="207165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2032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454,369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221,259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233,110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 dirty="0">
                          <a:effectLst/>
                        </a:rPr>
                        <a:t>                                     669 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331175980"/>
                  </a:ext>
                </a:extLst>
              </a:tr>
            </a:tbl>
          </a:graphicData>
        </a:graphic>
      </p:graphicFrame>
      <p:sp>
        <p:nvSpPr>
          <p:cNvPr id="103" name="TextBox 1">
            <a:extLst>
              <a:ext uri="{FF2B5EF4-FFF2-40B4-BE49-F238E27FC236}">
                <a16:creationId xmlns:a16="http://schemas.microsoft.com/office/drawing/2014/main" id="{4631993B-6DDF-4E0D-B7C0-2F0246A9BCD4}"/>
              </a:ext>
            </a:extLst>
          </p:cNvPr>
          <p:cNvSpPr txBox="1"/>
          <p:nvPr/>
        </p:nvSpPr>
        <p:spPr>
          <a:xfrm>
            <a:off x="938750" y="3603284"/>
            <a:ext cx="188830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kern="0"/>
            </a:defPPr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en-US" sz="1100" b="1" dirty="0"/>
              <a:t>RPHC5, 2022</a:t>
            </a:r>
            <a:endParaRPr lang="en-RW" sz="1100" b="1" dirty="0"/>
          </a:p>
        </p:txBody>
      </p:sp>
    </p:spTree>
    <p:extLst>
      <p:ext uri="{BB962C8B-B14F-4D97-AF65-F5344CB8AC3E}">
        <p14:creationId xmlns:p14="http://schemas.microsoft.com/office/powerpoint/2010/main" val="359355080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1B4E97B-2473-4C25-807D-983AA13AFCF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21275" y="-20750"/>
            <a:ext cx="8114479" cy="670618"/>
          </a:xfrm>
          <a:prstGeom prst="rect">
            <a:avLst/>
          </a:prstGeom>
        </p:spPr>
      </p:pic>
      <p:graphicFrame>
        <p:nvGraphicFramePr>
          <p:cNvPr id="107" name="Content Placeholder 6">
            <a:extLst>
              <a:ext uri="{FF2B5EF4-FFF2-40B4-BE49-F238E27FC236}">
                <a16:creationId xmlns:a16="http://schemas.microsoft.com/office/drawing/2014/main" id="{893F46C7-3B09-4BD0-99CE-430C1FBA0FA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41952811"/>
              </p:ext>
            </p:extLst>
          </p:nvPr>
        </p:nvGraphicFramePr>
        <p:xfrm>
          <a:off x="352767" y="776411"/>
          <a:ext cx="8077200" cy="3733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926518507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2" name="Title 1">
            <a:extLst>
              <a:ext uri="{FF2B5EF4-FFF2-40B4-BE49-F238E27FC236}">
                <a16:creationId xmlns:a16="http://schemas.microsoft.com/office/drawing/2014/main" id="{DC6F64FF-D326-4C57-8D89-BBDAEAB502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8368" y="69911"/>
            <a:ext cx="7924800" cy="384721"/>
          </a:xfrm>
        </p:spPr>
        <p:txBody>
          <a:bodyPr>
            <a:normAutofit fontScale="90000"/>
          </a:bodyPr>
          <a:lstStyle/>
          <a:p>
            <a:r>
              <a:rPr lang="en-US" sz="2500" b="1" dirty="0">
                <a:solidFill>
                  <a:srgbClr val="005CAA"/>
                </a:solidFill>
                <a:latin typeface="Roboto"/>
              </a:rPr>
              <a:t>Age pyramid of </a:t>
            </a:r>
            <a:r>
              <a:rPr lang="rw-RW" sz="2500" b="1" dirty="0">
                <a:solidFill>
                  <a:srgbClr val="005CAA"/>
                </a:solidFill>
                <a:latin typeface="Roboto"/>
              </a:rPr>
              <a:t>Gisagara</a:t>
            </a:r>
            <a:r>
              <a:rPr lang="en-US" sz="2500" b="1" dirty="0">
                <a:solidFill>
                  <a:srgbClr val="005CAA"/>
                </a:solidFill>
                <a:latin typeface="Roboto"/>
              </a:rPr>
              <a:t> district in 2012 Vs 2022</a:t>
            </a:r>
            <a:endParaRPr lang="en-GB" dirty="0"/>
          </a:p>
        </p:txBody>
      </p:sp>
      <p:pic>
        <p:nvPicPr>
          <p:cNvPr id="103" name="Picture 102">
            <a:extLst>
              <a:ext uri="{FF2B5EF4-FFF2-40B4-BE49-F238E27FC236}">
                <a16:creationId xmlns:a16="http://schemas.microsoft.com/office/drawing/2014/main" id="{E3222BEF-E59B-419C-A87D-3D382B80E18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5079" y="657377"/>
            <a:ext cx="3810000" cy="3586196"/>
          </a:xfrm>
          <a:prstGeom prst="rect">
            <a:avLst/>
          </a:prstGeom>
        </p:spPr>
      </p:pic>
      <p:pic>
        <p:nvPicPr>
          <p:cNvPr id="104" name="Picture 103">
            <a:extLst>
              <a:ext uri="{FF2B5EF4-FFF2-40B4-BE49-F238E27FC236}">
                <a16:creationId xmlns:a16="http://schemas.microsoft.com/office/drawing/2014/main" id="{8A9F6B0F-59C6-4201-B27A-2B0A1CFC8E4C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137517" y="931164"/>
            <a:ext cx="4647556" cy="3009900"/>
          </a:xfrm>
          <a:prstGeom prst="rect">
            <a:avLst/>
          </a:prstGeom>
        </p:spPr>
      </p:pic>
      <p:sp>
        <p:nvSpPr>
          <p:cNvPr id="105" name="TextBox 104">
            <a:extLst>
              <a:ext uri="{FF2B5EF4-FFF2-40B4-BE49-F238E27FC236}">
                <a16:creationId xmlns:a16="http://schemas.microsoft.com/office/drawing/2014/main" id="{6BE55EBA-B43E-4E26-9385-463824A63145}"/>
              </a:ext>
            </a:extLst>
          </p:cNvPr>
          <p:cNvSpPr txBox="1"/>
          <p:nvPr/>
        </p:nvSpPr>
        <p:spPr>
          <a:xfrm>
            <a:off x="4691738" y="4028939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976C8FC9-F685-4A82-9C46-316C79928E67}"/>
              </a:ext>
            </a:extLst>
          </p:cNvPr>
          <p:cNvSpPr txBox="1"/>
          <p:nvPr/>
        </p:nvSpPr>
        <p:spPr>
          <a:xfrm>
            <a:off x="2499804" y="1352550"/>
            <a:ext cx="114807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err="1"/>
              <a:t>Gisagara</a:t>
            </a:r>
            <a:r>
              <a:rPr lang="en-US" sz="1100" dirty="0"/>
              <a:t>, 2012</a:t>
            </a:r>
            <a:endParaRPr lang="en-RW" sz="1100" dirty="0"/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3520C067-C086-4FBC-AE18-6AE718D9AF58}"/>
              </a:ext>
            </a:extLst>
          </p:cNvPr>
          <p:cNvSpPr txBox="1"/>
          <p:nvPr/>
        </p:nvSpPr>
        <p:spPr>
          <a:xfrm>
            <a:off x="6546210" y="1483355"/>
            <a:ext cx="1148071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 err="1"/>
              <a:t>Gisagara</a:t>
            </a:r>
            <a:r>
              <a:rPr lang="en-US" sz="1100" dirty="0"/>
              <a:t>, 2022</a:t>
            </a:r>
            <a:endParaRPr lang="en-RW" sz="1100" dirty="0"/>
          </a:p>
        </p:txBody>
      </p:sp>
    </p:spTree>
    <p:extLst>
      <p:ext uri="{BB962C8B-B14F-4D97-AF65-F5344CB8AC3E}">
        <p14:creationId xmlns:p14="http://schemas.microsoft.com/office/powerpoint/2010/main" val="3945489937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4D03F1-0A01-5606-57BC-32897D23EDD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A441847-7390-E0DB-FDEC-15DD2A9EA38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179DC16-471F-0029-9AD6-808B417FB5A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6CE9477-B692-9225-DF51-24BC1E746E72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0AC1EAE6-94F5-3ACE-3109-267EE89E449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6B96C7F9-752F-F753-A552-EA469E9E9EF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FF6AF4D-19C8-C4EE-1B46-4C7DA6781A78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D32EB096-BDC2-7BFE-0953-9142C6175BE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35A08C06-EEB6-F14F-4F0A-AAF1409151E0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2FAC524-DA23-7CB8-FF50-6EC45D34FC8E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225E301-9EB3-585E-550D-9A38298EBA9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DA313F-9F97-9CDE-4765-8D203C00A334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481CA72B-56E4-68ED-6CD1-559B7EDCD0D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1AA96EC-602C-992D-B671-8CA6EC38AEE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8EA018BD-7F1A-9E97-8BA8-5AAE2115C98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6F7B5D9-677D-8050-F5E3-911BC123A0D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6476345-157A-1A51-1422-880B4F38230D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189B0C9-A927-5F4C-C219-F236D82617E4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BD90EDF-73E2-1C99-A848-7DAC88A37CF8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EA19B58F-5D0B-674B-0713-34AF22446EA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6020C00-6A45-DFCB-EC13-C2035909E1E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FF78641-5F4B-0000-0ABD-88870835A78C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9BFBEAE-448C-BA22-3DE5-E1E177E859E7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5705301-9C6E-FE20-ACD5-8C42FF193F9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B905C8A-369D-C117-C331-AB58A53B4AD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A7D0E61-9438-5AC9-A69E-5AA2259B53B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47B65C4-A7DD-F135-122A-233A44D53F2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A9CC72C-69C7-2989-2527-7921E6741EF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0148767-3224-3696-5112-DA40C8D97D3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F25AC01-E6F2-F3E7-1339-54CA7F6EFFB2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60E9039-77C2-19BC-F54A-99DE4782B957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27A8213-62A7-FFD3-2829-3D9476EC2CF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6CE10565-3374-9FBF-E45B-0004525FB4E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84D5D823-53FF-8398-1784-421281218DD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C9A72004-8FA3-EE2F-B5DA-42409F841E0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F6599D6-1CB8-1CC0-EBD9-328BE5DE29D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55D4FC6-F89F-4624-1630-7584058E5ABE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61592E8-7AA2-75A2-F75C-AAA801FABE0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A9845D8-30AC-489A-E9CC-5D85BFB6731D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6546D078-1B95-9F52-804F-69C8727A5DF2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DD2177B-86B1-97E8-F09F-7A077E23D32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0C0B4180-6CE5-907A-B858-0E832FBDC9F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CB349CA-6F2B-8AD1-F9A5-4A8A1554CFD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0F190193-720C-0E8D-A7C2-84922EBA489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B10F47C-97DE-19EE-FB05-F011E192C4E9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980A93F7-B091-63DF-D22A-90C22460ECF7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FC2E3BDE-6934-6BEE-77CF-22464F74BBF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89D70608-94C7-9BDC-ACCC-C0D889800CB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60D243D-978C-29BF-C84D-832D6C5E46AD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2D17612-5652-684F-5D3D-EC75AF8DAF1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6E742AE-41C3-70EF-23EF-C5190CD02593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4A5B55AD-2557-D19A-74F2-9918667C870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FFBDD92C-7D2F-0BFA-B0AA-9E0BDC6FBA8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7B46DA3D-9A4B-641D-DF0C-FB00154B8EC9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6D9FB440-D523-44EB-0BD9-4B87CBA746D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9DEFA45-9E71-3333-820D-07753898FE8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AE9CC29F-BE72-E4DC-D208-95ABA3136A34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E1601DA2-C106-F7FE-06AF-D40BA487C00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A45F9F0-7547-3D50-3BF3-40B2C45D77DB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7421CCBD-103A-8A6D-71A2-ACF1E12B2D23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177F99B-9039-1586-9C93-588928F72D77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51ED60E-EA36-D6DC-A194-D1282903EE2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D5E18E2-64DA-7C35-6D93-A7570739F971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172F2872-4962-0538-7FBF-9F0D24BD590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64687F84-BDD1-4B34-0FEA-87813900903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C3CBC2C-BD5C-A723-C6BC-005BE145D5E5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E8F0E54-2392-8961-4451-35963C93FC7D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9D7C656C-1EC6-A9FE-1A77-F1B9571DD4D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6FC482E1-D84D-70EF-C9F5-99266E983C54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7DD4350-270A-F2A7-958F-11771926D7A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1E536D4-7893-07AF-3972-6F05B98E2682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A4C7CE-1E35-3C84-36A8-FC94AAAA2C36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EE45FE1-35E7-AABE-5554-B59EA936DC5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439D2BA5-49F7-971A-C80E-BEEB8D2B0BE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FD9DDCF5-CDCE-6715-B25D-33E80AF3E17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C864CABF-44D3-59AD-7F6F-CB4EA72C79CC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CD94BD60-D618-3F51-7DFB-4CF8C610704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0266370-6AF2-ECD7-1915-6B997F4831B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60CCFC29-2CF1-3857-16BC-0E29B4E6D110}"/>
              </a:ext>
            </a:extLst>
          </p:cNvPr>
          <p:cNvGrpSpPr/>
          <p:nvPr/>
        </p:nvGrpSpPr>
        <p:grpSpPr>
          <a:xfrm flipV="1">
            <a:off x="1905000" y="774461"/>
            <a:ext cx="2884805" cy="58088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5A9ADFB5-AC53-0F38-048B-D0021EDD6595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F2C5601B-4812-DEF0-D172-F45CEEDB504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5CC2487-0E81-A1EF-8711-8C64073412A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C73FA67-CF12-470E-C624-83B42EA186E4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5023A0E5-27EC-2B71-86AC-2ABC2E47AF45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1B1931CC-E26C-8CBD-5DE3-627319EA228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9FDFA627-8645-FA8D-8D64-37C7D6795BA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D389D41-AE40-5BEC-B689-B4A25958E96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6E98326-A4B6-9BD4-66E2-8055CE23E28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F457ADE9-BD24-A558-61C0-30FEC036AC6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A47BC0A8-106D-961C-08E2-79F9D37A76D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30AA908C-6AD9-C46A-838D-0BFC2346E205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020FEB2-3607-8A34-86CC-11B62A2FE30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96E1CE9-70B7-4F4B-27B6-453A27EB456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81C5F835-84FF-E71C-CAFD-AA04447E401D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81549145-E4E9-53E1-C70B-544E20EBFA9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5C4C8AB7-8690-5E08-3915-670733E8AF4C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A6ECAAF-EEE6-E53E-F73C-3B6964857AF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7A9D408F-00E0-ADA1-55E7-E43FE78EB03A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D8E61065-779E-02EC-BB8D-9C5688CA9C9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DB31A6E6-6767-6562-5C2F-6234964371C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F3B2E51-8C95-8A89-0A00-BFF056544A9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63FEDBA-FB4F-7D04-18C5-E5954049666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24EA53FE-EA49-E63D-6D37-DE7FD201D54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1436A2DB-516F-A2AA-8EC9-61DDAC803BEC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1E5CDF98-3BF8-7620-D22F-EB251DB6039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C88E7E58-C0BD-E860-8A98-C0C564043E96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B945F23-F588-6545-C451-D34915BE08BD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3C0946E8-1927-DF16-DBD9-A8F9FA31C50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2407AF07-9805-8D44-DBFE-D9ADC461664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95E1CF9-18ED-D316-5C5D-6A32A26CB28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777484A-F720-7E27-91B1-889E6892AAC0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0074735-5624-CDC2-9698-8C758DFC034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98B39A03-C53D-530E-BB78-179552D25AF9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4C4AF41-25A5-87E2-C263-BD322CADD8A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E16C61FF-09FD-E007-2F15-18BF79C41AD8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8171381-3F1D-05BA-16CD-C68EB72BD0E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D749A15-FA5B-B284-F740-FDB89BC1373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30E8FBD-B6D0-681B-165F-808B5F4BF4B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6EA4252-4D3F-5336-E6FF-1806C9A70019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D5D44FE-CD04-DCB0-7555-01876362D62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CCFC40D-8152-65EF-1046-D27DD30DA20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C15D00D-1C0D-BB52-7872-7EB37A89F67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BE29234-F2FF-22DC-E5BE-8101E31E794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F6E9FF7-D88E-5163-A67F-4279DCB4D44C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4D01BD8B-5376-4F8E-4C04-4E37A40E81EA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B9012D68-FB9A-988A-5846-5069872AC2E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128B4F40-7CD8-467A-C0A0-3D81741768C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278E6888-DE26-51C1-3AF8-06CCEF7C210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DED54589-93D2-CB62-2917-D9289545CE3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345E6A14-21DA-2B81-89A2-43B75C54003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AE3B914-2964-5115-7F72-3BAF6820458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028CCF9B-876C-D015-9D7B-D2BCDC67C432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1F682B94-44C6-A80F-8F8A-48F9516715C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4CE22C2F-C666-8EC6-8B7C-DBD54B2EF696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BBA58DF3-0C54-6C5C-1C39-A3B560EBED1E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FB9AC6A1-04F0-CEC9-147A-B00280A81061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FEFB9007-3A61-2E3A-D255-A58A47E45DD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59377185-33C5-45F2-0569-AFD27189C90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2382502-94E6-631A-3FD9-45471E3B902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89093FD-5843-CA09-4245-5B60E5706F2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14779D0-CE38-66A2-B624-93BB03DA4B3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3F7D4B8-1EF9-9DD6-E340-ACE4165E40C2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DE8EDDD-B114-0227-30CB-4979994C63A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B61AA505-EF07-6C72-85F2-1D83B93C728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579CD6EA-B3F4-DAD4-0D35-4E987BC4E377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CA37840A-3249-14BA-24AD-B02F819B5EAE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FA72855F-14C1-C77E-67AA-E877982F6C64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FE8D434E-87EC-4330-D431-E8AECD581F99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1DA52C0-1DF6-FB01-B3FB-26B0863A731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5E7AC35-EA42-2DBD-6926-62B6CCE7105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601E7C6E-E73C-18BE-ACED-F7C9B8F78F00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BA30112-954B-327D-F4BE-5433952C514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F65576B-71A8-A175-5370-C734CF11B962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D1467D17-3BA6-9B64-CB74-E44A6A911E5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EB7A818C-C8E6-BEFF-9385-9362A9BCB51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3821D81-A443-BD31-1359-9E7EE4B3968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19C3B33-5AAD-FB42-D2D6-1E351A5E608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3A3A121-763D-3158-18E0-7CEFF6D77B05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5E725AA-4A2A-8B28-6197-16A860A8DA7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B388830-A6D2-69BD-9C6C-2C465DE6146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F9AE560D-67C1-177C-FA53-7CB62370AF74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0CF2E4F-D6FF-75E6-F19A-6DB1B9E2F37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01A9BF3-172F-1C96-36E3-2F5928F882C9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6D32FED-4ED6-4E12-8A39-3167F9B3DC61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78155010-3024-D4CD-2A25-BDEE08A8873D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30B8550D-9E85-0FEA-CA2F-136D7F6EB252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FBDEDF3-0260-EEA5-B4B9-8BDFE8621A3C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0543E370-7006-5BC6-0664-AB3D6E4B413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1CF02BF2-FFCE-1EE3-0F85-237A6AAB9405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194FD36-6AB3-263E-1085-53E05AAE11A9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1CD068F-D615-4601-3B48-849DEAAD50E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ED476134-A5AA-5AA2-8AFC-CA051500FB59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0CEFEB4F-4E78-E916-4DCB-C7FCE12335F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4353FFAB-80D2-57C0-16C2-CF5744808D1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4C4B891-EED1-EE5F-CA14-02F57B86A95F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2EC38E8-70A5-6413-F420-73A78B11AA4E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7C521DD-7D46-7C02-38BB-1923F78D5A2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78D5584-FDE6-C1B1-B136-5C070F6655A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551E4062-169C-C6CD-51AA-41B5ECC0705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052FB5D7-8BCD-D19B-BEBB-345DC2DB6451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9E6AB336-22F6-0929-F47F-91A0DF2F4BE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60D3001-ED21-EF92-A2D9-603BF750BCC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78612E20-520D-0D22-D6EC-652D2CB8C2E2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FC2E3CD7-3931-4C4F-B9CC-B0D09C42044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A7C83398-2934-0ADA-E0F9-FE64C88B0B7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FEFCE78-851B-3E7F-67B6-11F5BFCEE9A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25E15C6-B21E-C1B5-77E7-8F3AAA17E39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33909F8-5680-0854-B0F0-9E5D0AF753CA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68ADC5C-03B3-17B2-46F8-8B9124D95CD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AA402B0-8D4A-41C3-516B-FBC4CB71903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25F2240-F02F-143D-2551-850F828C6D2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C2D2705-4D78-D0C0-05B1-13B0D13F8B2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7C4AB84-9C08-8DDD-C572-A208B7557F4E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530CD5C-6C80-055A-A191-26C739A86ED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CA74FEC-F7F3-2C64-59AF-1F79DB1015A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1D8FCB4C-2A4E-CB09-CE94-410C75206A1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18F5522-D125-72F5-EE64-4A57BDC3D03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FB325AA-D96C-6F37-4A20-98500EA633E2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FD5848DB-99EB-4983-A7F3-66ECB763DBF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19AA2F50-3FBD-5C8D-A45B-2031F38435D4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26C1D9C-0AEE-BA9C-99C2-4F8CB94D619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B8C4A125-44D8-E3D1-927B-AC3C64698BD5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468A177-EFF8-21B0-DD2C-554357BAF99F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DDDCB04A-E6E5-1C1B-47C4-FC37AEE6C4A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D418A2B9-65DA-963A-C00D-3473B83F6C2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DAB5E1E2-29BB-7606-D086-47DFB5D9572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C8DDFCBA-FBE3-3B0D-A1FD-08B5273F2C7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FD9FD01-FBEA-EF0A-DC39-BCAED51A97D5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C782487-703E-F0A2-7F5E-6F5332C373E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2B62311-7CC0-BA8F-C88D-69130E69024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F93B729-5FBA-7ACA-F004-95A1EBC8B2A1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2AB92D51-9DE9-DF9F-AE37-52043B82798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8ED9AF6-67C6-005D-745A-17D771B2FF03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2786BB07-F6A5-939B-9C0A-CD979EE4190F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E46A94F-1882-2E31-46CD-42896DDE1A2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946669E4-7971-5300-0376-68EE3DE4454C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BFC03AB-0D47-A4D0-73F7-9B2B7C68A49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FA2A30E-5767-7986-97B3-562783050F0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A96A4BB-3CA5-BBBC-66EB-A9A81E338A8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166FD2EC-4BAC-52B9-D502-BC8D3376D39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A4D71100-DAE5-FA8D-A4B7-526B3A12E5F4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5DF082B-DA40-AC87-B5F3-6737C092EC7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65EFE14-FFDB-646C-4CD3-6D26235D8D8C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9C571C7A-25E6-5689-DC34-61F88DD3D50D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685EE64-F6C2-1DDC-70D5-0A7518769F6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C2BAF9E5-6E0F-AF68-2516-5CE9E74F715D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A6F5919F-F20B-D445-9896-C082515E8923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AE9D886D-5F1E-D7D8-92F2-FC1F880F5C9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1AFF485-6270-0EB9-4A33-8A29E0DF951B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5E7AA0AD-498A-4B68-C11B-5CEEFBF18DC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52FD7661-0503-E606-C841-A3CF29E2311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353DAC1-E09F-00AB-3CFC-E1FED4C2D60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89DFCA35-1712-03C2-EDAC-5EC041108CA8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6AA0A40-B4D5-3B55-0F76-22703B9EB214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62C08B6-4D23-C12A-96A4-C4D5937C04F2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6AF6E21F-A97B-8F8B-52CF-44126558FC7E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D20AE5C4-6E0C-F85C-889D-DA84F6771B9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516C816-C1D9-A55B-8D27-539251EFF4F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FDDD0BD4-A6C7-D1FB-C4B3-C0B350814D6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66B6047F-3D98-4C52-E792-55A55987D31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90DF71A-ED41-580B-96AD-0E6CF29E36C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97226AC-18F8-C724-2C25-BF4F45B39AF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612E5FA5-71C9-8C15-2D14-B002394C874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4B81849-E580-BC54-6A4A-A335D936424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240A54DA-F3AD-D068-4D11-DEA03869A2D6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D82BB678-9186-4762-F78A-DDB7CE615DDA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D2A29039-0528-BC79-F9A2-F9717906219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B8279A9F-9E13-1C52-62C3-6270F6A3297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DA12855-48EB-E4D8-873C-2FAD1A6CB68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7057ACE-8400-3D35-174D-19FF4A891589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39D7440A-D79B-11AB-83E1-80712CD847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10385" y="580376"/>
            <a:ext cx="6988809" cy="210216"/>
          </a:xfrm>
        </p:spPr>
        <p:txBody>
          <a:bodyPr>
            <a:normAutofit fontScale="90000"/>
          </a:bodyPr>
          <a:lstStyle/>
          <a:p>
            <a:r>
              <a:rPr lang="en-US" sz="1800" b="1" dirty="0">
                <a:solidFill>
                  <a:srgbClr val="005CAA"/>
                </a:solidFill>
                <a:latin typeface="Roboto"/>
                <a:cs typeface="Roboto"/>
              </a:rPr>
              <a:t>Demographic Dependency ratio</a:t>
            </a:r>
            <a:br>
              <a:rPr lang="en-US" sz="1400" dirty="0"/>
            </a:br>
            <a:endParaRPr lang="en-RW" sz="1800" b="1" dirty="0">
              <a:solidFill>
                <a:srgbClr val="005CAA"/>
              </a:solidFill>
              <a:latin typeface="Roboto"/>
              <a:cs typeface="Roboto"/>
            </a:endParaRP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509100E2-C5D5-CA7B-64AF-E7D62A613FD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30416663"/>
              </p:ext>
            </p:extLst>
          </p:nvPr>
        </p:nvGraphicFramePr>
        <p:xfrm>
          <a:off x="770613" y="899485"/>
          <a:ext cx="7166861" cy="32652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703EEA2C-5105-708A-4139-FB73971F0D4F}"/>
              </a:ext>
            </a:extLst>
          </p:cNvPr>
          <p:cNvSpPr txBox="1"/>
          <p:nvPr/>
        </p:nvSpPr>
        <p:spPr>
          <a:xfrm>
            <a:off x="900574" y="4138940"/>
            <a:ext cx="172529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b="1" dirty="0">
                <a:solidFill>
                  <a:schemeClr val="tx1"/>
                </a:solidFill>
              </a:rPr>
              <a:t>RPHC5 2022</a:t>
            </a:r>
            <a:endParaRPr lang="en-RW" sz="1100" b="1" dirty="0">
              <a:solidFill>
                <a:schemeClr val="tx1"/>
              </a:solidFill>
            </a:endParaRPr>
          </a:p>
        </p:txBody>
      </p:sp>
      <p:sp>
        <p:nvSpPr>
          <p:cNvPr id="370" name="Oval 369">
            <a:extLst>
              <a:ext uri="{FF2B5EF4-FFF2-40B4-BE49-F238E27FC236}">
                <a16:creationId xmlns:a16="http://schemas.microsoft.com/office/drawing/2014/main" id="{35C95803-4B57-4881-B642-1DF9292173F0}"/>
              </a:ext>
            </a:extLst>
          </p:cNvPr>
          <p:cNvSpPr/>
          <p:nvPr/>
        </p:nvSpPr>
        <p:spPr>
          <a:xfrm>
            <a:off x="1859470" y="828224"/>
            <a:ext cx="644053" cy="1232371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kern="0"/>
            </a:defPPr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6791438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58883E-458C-53B6-1AE8-B6E5935A8D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B406B14-4C3B-B96B-9601-EB388452DC4F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7FED8B35-D41C-A1D7-69E8-EBD18B754784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09B70A9-5555-3362-E480-CCB956546888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2644918-2E0D-0FBC-31B3-235EB9CDA2E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507AAE9B-F45A-3337-7BEF-CB09D918203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073203E9-5C92-4B38-9AFB-811FF766D0FD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A44936B1-8F47-0867-E3A9-BBDCB5FB20D2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29DAC59-BB54-093C-A249-E86BE111B4E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339AB23-35E2-3ADD-2B72-8B3EE2C26DF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E63BA9D-7557-ACB5-45EE-C126F81ADA1D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7BBEA61-6718-953A-41EE-46CCA847C349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9DA05C9-589A-2CBD-D680-580483BC3A25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427E416A-9E18-AF15-F7FE-F452B4A102A7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FB77083-45AB-F4D3-FA2E-90F9ED355603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1BA567D-66D3-C1CD-DF2B-3921DC9F34BD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371DED3-B6F6-56FF-EDD1-696C2C6F6BB2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0B3076FE-2A39-2541-28BA-BF0DED05E81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5913D61E-AB80-B654-0E48-468BC9945BE1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9198ACB6-1DFE-CBB3-0816-55F32015256A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8BCD193-F00B-CABB-A9E9-EB6EB903523E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96455999-D42B-B4C7-88A1-DDB882DA35B9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F3E39AB-AAE9-7B8E-77B0-5B00FD567DF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3220D4F1-3EF2-FF53-5934-361A8FE6A48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05BDDFD-163C-B9EB-D22C-8C94AAB637A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0D28CB5-75F5-2D03-BFE4-7AE1217446F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7E431847-AE82-E525-6F74-285B2D664FEE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93FC9FA-352D-3D16-AAE3-30A8168B80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5F77131B-BD52-EFED-612D-B5CE6CD97D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CAB2662E-917C-4FCD-C3C1-6AB61EFB32D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0A78AE1-0463-9486-A3CF-CA6634CB94C2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C72C1D1-5180-F9EC-227E-F3D3692C13C2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661F7A3-BBA0-F385-5C2E-85DE4827085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4F53429D-51D9-3D80-11CE-F6C042E66DF3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C67B574-E579-0E8C-7D0E-C6748C7F08B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9C59CE9-A101-2DF0-2EE5-FF77F0F91A4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10DEDEC-D1BE-FF07-6AE4-70D40CC327B1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42BB1CF-5D81-05F2-A40C-DC1AD8CA496D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B75EF95-2574-E3CC-A483-657BA525C18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CEB6FAC-5913-6D20-6CA5-B5B6006778DA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313ECE5-7AA2-F6C1-F385-DC669AD846F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2E25E0FF-9A7B-7937-F072-BA028A086DD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890A7D8-2857-0CCB-319C-F64F07D8056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32DE51E2-0B72-0BBB-0A6C-E34E63630CDC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63B099D9-4500-E933-A1EE-FE47B5B31F0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4845A54-FEF9-857A-9315-8419F6A6614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D45116D-8068-40B9-8F69-7B213213459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281B2E7-0202-D833-5EAE-6B8EEA1A68D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361E155D-0853-4BD9-7852-ABE37F4E1287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2A660158-02DA-E646-0891-0F0B0636C8D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EED9142-7363-0245-4904-F14A3042444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13196921-4D19-B60F-BF43-9900892781C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F2C0592-24C1-88ED-FEC0-07127A39E5C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0CD2743E-50BD-B949-2BFC-536B3428DE25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C45A17D-8DBD-45A1-9C79-979F3481A74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89E9CC5-A014-3534-83E8-DF7D743F413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09D6347-FC65-644A-9DE0-B5A9C60C34B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3B3F7CC3-1CEF-8EBF-7015-27A841F9D40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95A2A1E7-06C7-2532-5CEA-57BB64C7030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0E07690-ECAC-9CA4-3257-A340B34236F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69B075D-67CB-BC51-8D7A-9FDF25AC22D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8321394-EA6E-1548-10AB-F34F428A442B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A4434D62-EECB-E8BC-07DA-C9AA905F913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2072864C-25B5-47A7-FFC5-6CCDB19D703C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5F798CD-70BD-2181-F707-7BDED2AAD02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1652466-66C2-A867-75FE-B681A9DCAFA6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787DF48-3578-E63B-1937-2F73730C6310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BFC9FA0-A6E9-285E-AF94-BF9FB630EEA4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0206414-F152-504F-897D-B89A45DEDF7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77B96A85-499B-0E8A-8063-F708DD9A7A20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8196829-37F5-570B-3D00-1718BF97673C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F5C0502E-F20A-B058-D0C3-60C324AC092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09768B2-8170-89E8-8EB7-59CF50ACB571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160F3806-EBFF-A7E1-ADC4-1E535A8D138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243C045-049C-CF4E-6000-95F91ED96EC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2ACC9C8-B43D-5C7C-2CBB-CAEBEF56437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7DE0CF68-F6E1-D09C-93C2-918D2F6FB22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3175B6B-ECB0-5C1D-3D05-76AB0CCC212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B1DED77D-E37A-EA80-FC4D-6883F776A182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04595AB-3A92-1A6E-BF48-4DDCADAA5A7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C5297CD-67E2-4EE6-27A3-B27E499D0A7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067E3DF-FC3D-8733-02BC-44FB816CC51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DEB6AE7-B0B4-1CE6-2DE9-878057ACB927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E64073DA-D653-C919-A0C1-EFEBB4F6ACD5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BFF5AB0A-8E73-2692-05E9-E5E8F765F9C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FB66208-E969-F981-D32B-904A704028D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39447DEF-DE47-3480-59C7-6A89BBA72890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6A0B25F0-3218-9D0E-6B3F-91E0B32C04C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E0F9FB49-9AA6-72A4-0C4D-0D2C599E38B2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06A0F8E-C791-2FC7-C0C3-B6E7359B6D7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68B0F03-CDD7-5C42-DF94-413350BFFB08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3FD3230-28F1-383C-A4D8-8160BAADC30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A170E93-0DDE-0FE1-B354-A5971F91EA7E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95D8B1F0-30D6-AA83-0591-B2AA83C0C21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6FD7E17-D787-61E5-1269-CB06A3ECDE7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DF461D5-87A4-75FD-E797-51AC10D38C14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1A727A4-C13B-1305-0870-F57D3766C92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B544CE35-7B75-D099-777E-3ECD196A326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FC8C37C-24F0-91B6-5E8C-5FD56A64D85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A7E7D16A-EF2A-4065-CAA3-D78554A2312C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33EA465-D825-54DC-6558-EC81EC53D0D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00B8B86-043A-8110-88A7-F026681BEB4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739FB49-1B05-D66E-E526-7DF46461665F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BDB32378-CFCA-DB39-55A1-53844F792A9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F4EC19B0-1E57-4CF5-B2CF-AC2BDEB25B8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54C5453-A2A8-1B02-E638-CA4A6FB87FB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FC815BB-817C-FA4A-66A2-5EB6619624C6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D3F2362-D357-0BEA-BB91-F0ED89390CE1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ED12D0A-1D84-92B2-06DE-551E15BEF46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A740683-7AAD-E5F2-D819-B33AAA6EFC5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9FDA013-81C3-09B4-A924-44854BCE1A0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AF3C1F6C-40C6-DFAB-7C81-E07549D1989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00D4C48-5169-8EFD-145E-B8C6B9D29F31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37CF242-2A29-31BE-418F-EBFFEA4D7B6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54C1B66-98DB-FD10-C483-F6D62E7B44CB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6F647C9-0181-53BE-1BFE-BBFDC1B096F4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4A2D2E2-AD11-5B76-0C25-557EF68A9E1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1F923DEB-01FE-3EB3-34B4-DE8DFFFB22B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8A146CA-358E-1A48-B3FF-33C8614E0D15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02B00772-3881-D1FD-04FC-2AB09B4D30E6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C07C9B6-819A-A638-C3C2-ACFF0E88AF9A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2128FB8A-E4E8-E1A8-82CA-705D793F136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DC63E5F6-8882-B0C0-CB89-94B7B9A7A9F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7DB9D53-D090-A74F-5943-B77DEEA07C1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AE8CD62-FB7A-073C-3A66-D4628C96C6E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DDC86C8-AD1A-DBAB-75C5-90389A7E5E4B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8614430F-8C7D-1A7A-434D-E69B7D4C7C2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55292333-D6D9-E602-2ED0-6F18283E2B1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9387D40-8956-C4E4-B4E6-C3C1523842A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6BC88979-86AA-5A4B-0C3B-58882B018A2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2B20ECE5-7B2E-00F6-39B8-9ACE328406E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504F32C9-5F65-4DF6-53CB-4719F268EAC0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966C093-674B-C94F-1BED-1D9657F558C7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A0E7CCC3-3A78-C85A-CCBA-925DE2C4B3F4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3597A4E5-E06D-9445-1B1B-E7E8DD679FA8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EC41FE0-EF9E-DAE2-22D4-F436958A751F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66BACD30-A46F-EA66-EA4A-EE3630B0B04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4E2138A-74F2-7987-27BE-CA205701D972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2A93BFF7-D5C1-DD1A-1F99-50974375CBF5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523209C-C63E-0E9A-4A0C-2FC7B158CAD2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357EE2E-C5F8-B117-FF3A-2A343D7E225B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8C30DF9-B1B2-0A9E-F825-8D6093A4FF10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39D7E2A-829D-A4C9-631D-6A589EA5D72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7AFA697-647D-2FBE-F142-22917B4A971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F8D6C1D-6116-5EDC-1842-522E7AE9E97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04DBB220-C2F0-37A7-01A5-0040A78A81D8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50BF355-9FA4-5C4D-26BD-1027DFC4FA9B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312348F-6499-CF47-59EE-48A023607F5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8CBC91C-FD5B-9625-C966-A1393950E079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715BFEC8-B697-70B8-371C-336654B580A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3CAF18F-4FCC-B5C7-D24E-F1B7A5F51E7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C176BF67-4BB0-D2BF-CC81-F969F13BE52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2DDAA68-DA8B-F702-5119-12115C907D1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7F2B67F-46FD-B53F-0DB1-9FE37B32A9B4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151F88A2-F26C-0EEB-31EF-63A6F10429D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485EEB0-0D06-36A3-9355-FACADBEC569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48266A2-6AFD-991C-19AE-CA0262E6861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6198295-429C-C75C-8081-3C1C41C6333A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47683D3-5FDD-74E5-F1E2-097522B923A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FD32DFF4-C6A6-5408-C322-6CD44198FDE3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EECD79C5-FB36-DA89-B16E-BDCDC9C16C2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2159C592-D04D-B764-24DE-4656E9D4B49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0EA5510-2E39-E9EA-1128-D8B810638B4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139C86B-875E-F348-B5B7-A550E43C7A7E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80AEB00-7973-3201-7225-57412349DC2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F41537CC-11F4-1C66-90E2-8E476D464D64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F1056173-B8F3-D4B4-0303-735721B0C28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E60927B5-5DA6-0610-F664-38DC5B0986ED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9CCE14F-3C4A-D22C-6B72-CB6B9A7E45C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8C52A43B-B4E2-463B-883C-66C910A5AF5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11C0F8E5-10BF-3AD4-A331-85322BACD07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B505B39F-B7CD-CABD-950D-62C1C9AEC538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B19379C-8E39-BC4E-4B97-2AE0A536D98C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BA7F9AC-F0C1-C274-7657-3066C58D4AF3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A01AE06D-C813-58A3-2A10-BD31DD55C11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DE68C017-58CC-87DD-C60B-41158BEBC543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EC49B4C-79EE-CAAA-5F5F-F774AE5B6FAD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17B994DD-7EAE-CAD7-A97A-18CA3241536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50251A5-768F-F3B8-6754-FAC99B01B959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384A050-95C2-33BE-DCCC-D0C7962C279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A27FBB22-D949-F5D9-84CB-D20C941023E2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C6D82A0-CEB5-7B39-7B77-1EB7E03EB006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8F722DC-251B-2496-D443-B9764B0E5ED9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C11DCC9-06EB-5339-C2D3-A6FADBD845FA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78EF3C5-90B7-C773-7DE6-F35E4FEBA69F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7B04E2E-DA00-29DA-585A-33F0C455393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A50A0CD-85E6-0EFB-BD1E-066D421B64C1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5BEAF55-EA05-0FC7-E49A-87311CE4789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808A456-1F1B-2761-9751-C228D6E05AA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16EB65C-13E7-4198-F4C7-2522E0E6144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8F9385B-E8D7-00B1-0804-78A96C6E2DE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8F365D0-59AD-AE7A-D944-864F1FBB3BA2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2556B0AD-5BFE-CEE3-7CC4-40A53E09450F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E6B24AD-4E04-62B1-73E0-A3A2D902140D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7FB73A8-6D63-8D91-F1AA-B1378D6769F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33E6A7B2-3147-F6E9-2CC4-145C592942DB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A447FB1-E3C5-210F-72C5-2D16C04A0DBF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BC4B402-079B-9CDA-F54B-4417F5DD74D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F4CC1DBC-2D0B-B249-9C0C-9FDD771D50D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3C1158A-9120-86DF-1D1B-57760859C9F3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04C9EC08-C4CA-0E46-CA9D-D7BF43059EC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9D297FFB-BBBF-3C3C-0C98-C8B53CABB45F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0205BBD-8374-E29F-9E00-5CC1541BA31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92C24FC-9533-16A4-995C-43BEFCE0351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62FF00C-8ED0-77C8-D7BD-D49268FE2BE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FBF9133-69B4-4452-BA58-B13F0488397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F3798DF-8B07-BAB6-AA1C-2A0D3DDBD01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5C7CA99-2BB8-69FC-0AEF-50F3F87E75B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46D43B2-72C6-8C9A-2B06-C10F2A6A1BD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502DD41-530F-9033-62BF-2D0DD5B6C7B0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0A74C59D-3926-F9EF-582C-C17EE553C97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8FFB6A61-0EC9-B555-49DA-2529A956B00F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AFA8963-4615-5470-2A6A-FB154F7B53A2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6603F77-78A4-FC3F-2D61-7F4E43486DBA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FABDB0E0-9BB1-E0C1-3AFF-601F82A3CD2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A349AFD-4E44-563F-9C8E-C7DA5C4EAC5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7B8F088-E0CF-A887-38F7-AAAC70B2F373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1F21C93-AABF-3ABD-78E0-5B0791805C5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022FC05D-DD3B-1E53-697C-312EF9135623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7AE714A7-33B8-0184-E92E-C3F25A386B7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67E5083E-454D-0D5F-0E17-B67EDC2D70D7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5515761D-C754-3EDB-8B9A-B17E6AC24F8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43EE6C37-899B-66C0-B815-327235DF4AB8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115868EC-81C1-0B87-0818-F00503DA0C36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3ECF9116-367D-5244-7951-728149E21F1C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C95CC5A-EAC4-5D84-1AA3-DFD296628143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50C07AB-B65A-20BE-2734-0799C515F8A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B3B7F2C-FE32-6BEE-DB62-595B0E4313A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00F442AE-3B6E-CE86-E39A-53283EE735F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DC5E18C3-FD02-6036-A1E7-2E457AC99D3F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49BB473-1857-D94C-C9C9-E97F1054936A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2AD37C0D-8915-843A-5D03-B2E58A0F7A5F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D2626BA-1550-BC87-836C-72629793FEA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896D32B8-6EDE-9160-E110-171D47DD89B0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94D09D2E-41C3-CBB6-F6DA-7DFA72D1FFF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BE19FE5A-B197-F15A-CA20-658210BB1BD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A7B4268-3F27-8B43-F6F9-89D98F0A239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C2AE9FC4-9E24-F1E8-7D81-CC12DEC57DA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BCA092E9-9828-D30D-B314-9A645251657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7F2BE16-E6ED-92C9-1251-A035A0FA8FDC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1B193390-2051-D5FD-B06F-65A037049AA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B67CACD-BF07-1DEF-B15C-59E41613F3C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781370D-9E1C-5FF3-C6D0-5ADD0830C47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1EDF248-44B1-7B6C-EF3E-3A5C0633DD4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604ECE5-5498-0B70-4F72-44E3116E70E0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86A39C9-BC21-983C-0642-DD466D25D58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E2B09591-F59B-CE39-4C35-3DC0CBAFC9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7595" y="1581150"/>
            <a:ext cx="6988809" cy="384721"/>
          </a:xfrm>
        </p:spPr>
        <p:txBody>
          <a:bodyPr/>
          <a:lstStyle/>
          <a:p>
            <a:pPr algn="ctr"/>
            <a:r>
              <a:rPr lang="en-US" dirty="0"/>
              <a:t>ECONOMIC ACTIVITY</a:t>
            </a:r>
            <a:endParaRPr lang="en-RW" dirty="0"/>
          </a:p>
        </p:txBody>
      </p:sp>
    </p:spTree>
    <p:extLst>
      <p:ext uri="{BB962C8B-B14F-4D97-AF65-F5344CB8AC3E}">
        <p14:creationId xmlns:p14="http://schemas.microsoft.com/office/powerpoint/2010/main" val="367097871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8443" y="509130"/>
            <a:ext cx="3100083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10" dirty="0"/>
              <a:t>Outline</a:t>
            </a:r>
            <a:endParaRPr sz="3200" dirty="0"/>
          </a:p>
        </p:txBody>
      </p:sp>
      <p:sp>
        <p:nvSpPr>
          <p:cNvPr id="3" name="object 3"/>
          <p:cNvSpPr txBox="1"/>
          <p:nvPr/>
        </p:nvSpPr>
        <p:spPr>
          <a:xfrm>
            <a:off x="3727694" y="666750"/>
            <a:ext cx="138620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372870" algn="l"/>
              </a:tabLst>
            </a:pPr>
            <a:r>
              <a:rPr sz="3200" b="1" u="sng" dirty="0">
                <a:solidFill>
                  <a:srgbClr val="005CAA"/>
                </a:solidFill>
                <a:uFill>
                  <a:solidFill>
                    <a:srgbClr val="005CAA"/>
                  </a:solidFill>
                </a:uFill>
                <a:latin typeface="Roboto"/>
                <a:cs typeface="Roboto"/>
              </a:rPr>
              <a:t>	</a:t>
            </a:r>
            <a:endParaRPr sz="3200" dirty="0">
              <a:latin typeface="Roboto"/>
              <a:cs typeface="Roboto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830148" y="1700447"/>
            <a:ext cx="4795646" cy="239911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Introduction</a:t>
            </a: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dirty="0">
                <a:latin typeface="Tahoma"/>
                <a:cs typeface="Tahoma"/>
              </a:rPr>
              <a:t>Poverty indicators</a:t>
            </a:r>
            <a:endParaRPr lang="en-US" sz="1500" spc="-10" dirty="0">
              <a:solidFill>
                <a:srgbClr val="221F1F"/>
              </a:solidFill>
              <a:latin typeface="Tahoma"/>
              <a:cs typeface="Tahoma"/>
            </a:endParaRP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Population structure and distribution</a:t>
            </a: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Social economic indicators</a:t>
            </a:r>
            <a:endParaRPr lang="en-US" sz="1500" dirty="0">
              <a:latin typeface="Tahoma"/>
              <a:cs typeface="Tahoma"/>
            </a:endParaRPr>
          </a:p>
          <a:p>
            <a:pPr marL="12700">
              <a:lnSpc>
                <a:spcPct val="200000"/>
              </a:lnSpc>
            </a:pP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Conclusion</a:t>
            </a:r>
            <a:r>
              <a:rPr sz="1500" spc="-120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65" dirty="0">
                <a:solidFill>
                  <a:srgbClr val="221F1F"/>
                </a:solidFill>
                <a:latin typeface="Tahoma"/>
                <a:cs typeface="Tahoma"/>
              </a:rPr>
              <a:t>and</a:t>
            </a:r>
            <a:r>
              <a:rPr sz="1500" spc="-114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Policy</a:t>
            </a:r>
            <a:r>
              <a:rPr sz="1500" spc="-114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Reflections</a:t>
            </a:r>
            <a:endParaRPr sz="1500" dirty="0">
              <a:latin typeface="Tahoma"/>
              <a:cs typeface="Tahoma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grpSp>
        <p:nvGrpSpPr>
          <p:cNvPr id="6" name="object 6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7" name="object 7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" name="object 8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" name="object 9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0" name="object 10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1" name="object 11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2" name="object 12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3" name="object 13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4" name="object 14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5" name="object 15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6" name="object 16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" name="object 20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" name="object 21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" name="object 22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" name="object 23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" name="object 24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" name="object 26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" name="object 31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" name="object 32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" name="object 34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5" name="object 35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6" name="object 36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7" name="object 37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8" name="object 38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9" name="object 39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0" name="object 40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1" name="object 41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2" name="object 42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3" name="object 43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4" name="object 44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5" name="object 45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6" name="object 46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7" name="object 47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8" name="object 4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9" name="object 4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0" name="object 50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1" name="object 51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2" name="object 52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3" name="object 53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4" name="object 54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5" name="object 55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6" name="object 56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7" name="object 57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8" name="object 58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9" name="object 59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0" name="object 60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1" name="object 61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2" name="object 62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3" name="object 63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4" name="object 64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5" name="object 65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6" name="object 66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7" name="object 67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68" name="object 6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69" name="object 69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0" name="object 70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1" name="object 71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2" name="object 72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3" name="object 73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4" name="object 74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5" name="object 75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6" name="object 76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7" name="object 77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8" name="object 78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9" name="object 79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80" name="object 8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1" name="object 81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82" name="object 8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03246" y="2419471"/>
            <a:ext cx="199288" cy="199364"/>
          </a:xfrm>
          <a:prstGeom prst="rect">
            <a:avLst/>
          </a:prstGeom>
        </p:spPr>
      </p:pic>
      <p:pic>
        <p:nvPicPr>
          <p:cNvPr id="84" name="object 8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03246" y="2941241"/>
            <a:ext cx="199288" cy="199364"/>
          </a:xfrm>
          <a:prstGeom prst="rect">
            <a:avLst/>
          </a:prstGeom>
        </p:spPr>
      </p:pic>
      <p:pic>
        <p:nvPicPr>
          <p:cNvPr id="85" name="object 8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298107" y="3463011"/>
            <a:ext cx="199288" cy="199364"/>
          </a:xfrm>
          <a:prstGeom prst="rect">
            <a:avLst/>
          </a:prstGeom>
        </p:spPr>
      </p:pic>
      <p:grpSp>
        <p:nvGrpSpPr>
          <p:cNvPr id="86" name="object 86"/>
          <p:cNvGrpSpPr/>
          <p:nvPr/>
        </p:nvGrpSpPr>
        <p:grpSpPr>
          <a:xfrm>
            <a:off x="943546" y="1099083"/>
            <a:ext cx="2746375" cy="13970"/>
            <a:chOff x="943546" y="1099083"/>
            <a:chExt cx="2746375" cy="13970"/>
          </a:xfrm>
        </p:grpSpPr>
        <p:sp>
          <p:nvSpPr>
            <p:cNvPr id="87" name="object 87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8" name="object 88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89" name="object 8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7704814" y="131848"/>
            <a:ext cx="943711" cy="925690"/>
          </a:xfrm>
          <a:prstGeom prst="rect">
            <a:avLst/>
          </a:prstGeom>
        </p:spPr>
      </p:pic>
      <p:sp>
        <p:nvSpPr>
          <p:cNvPr id="90" name="object 90"/>
          <p:cNvSpPr txBox="1"/>
          <p:nvPr/>
        </p:nvSpPr>
        <p:spPr>
          <a:xfrm>
            <a:off x="8009613" y="509130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91" name="object 9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92" name="object 92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 dirty="0">
              <a:latin typeface="Trebuchet MS"/>
              <a:cs typeface="Trebuchet MS"/>
            </a:endParaRPr>
          </a:p>
        </p:txBody>
      </p:sp>
      <p:sp>
        <p:nvSpPr>
          <p:cNvPr id="93" name="object 93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94" name="object 94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80"/>
              </a:spcBef>
            </a:pPr>
            <a:endParaRPr spc="-50" dirty="0"/>
          </a:p>
        </p:txBody>
      </p:sp>
      <p:pic>
        <p:nvPicPr>
          <p:cNvPr id="95" name="object 8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18822" y="1918703"/>
            <a:ext cx="199288" cy="199364"/>
          </a:xfrm>
          <a:prstGeom prst="rect">
            <a:avLst/>
          </a:prstGeom>
        </p:spPr>
      </p:pic>
      <p:pic>
        <p:nvPicPr>
          <p:cNvPr id="83" name="Picture 82">
            <a:extLst>
              <a:ext uri="{FF2B5EF4-FFF2-40B4-BE49-F238E27FC236}">
                <a16:creationId xmlns:a16="http://schemas.microsoft.com/office/drawing/2014/main" id="{D29AA738-BC42-1E1C-4E31-58FDA32A766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18822" y="3918551"/>
            <a:ext cx="201185" cy="195089"/>
          </a:xfrm>
          <a:prstGeom prst="rect">
            <a:avLst/>
          </a:prstGeom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51B9E7-6BF3-22ED-7433-83842C4E32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EDD8713-A133-9D1D-4C9C-F4A54E8E3B5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B5BC4D1-5F50-6862-0608-375D921978B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D8D4CA04-E1DB-D3F1-BEAB-07FA55AD0DF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945011B-344F-546B-787F-1E266A211C2E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549AA00-FA85-C3A0-9FD9-41CF9A56C82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64B3F63-D0DB-5D81-8697-0A393D442F7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CD06A7E-32EB-E23B-FA6C-548DD74FD6F0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2851328E-7427-F481-3B17-B8147968046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3FF1FA2-5084-9DBF-CA13-21AF50A0606E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C91E8ED-DB76-B5D1-59E9-C599B0FF6CA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B54F81F-B346-B49C-E306-60956D19656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7E1B0F20-4C47-B266-F66C-208199FA41CC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60E8AF77-AC9C-84D2-C2D3-2C430C05EA6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C2201854-5ED2-A353-6ECD-6FBE0135786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E3A2647-537A-478F-8531-F9189CD187B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69EA9B8-06EA-DBCE-51E2-7611B324F81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8273DD1-356B-F877-96F7-533BAA2299A8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F29B4DEC-C86B-A075-E8A9-4DD76B3FA596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8A85824-7783-C032-55BA-476A5B4C314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2EAAA81F-1F69-9F23-FFE4-2132146C16E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21CD50A6-504D-C087-B1CA-D922C78AA41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CDD0480-01B2-7234-2F8C-CD28C87DADE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E02A2309-028A-BCF4-B7ED-4564A1833346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A4E50D4C-E422-0D0E-383C-471E63ADED8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C1AAFDE-4595-BE49-75F0-693B5B7FE02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752AE841-F0BB-C37A-6C70-853C4E98AE81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B2D6860E-52DD-2AB2-8FF9-E1346AD396DB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9228F11B-FB78-7D83-9274-F531715CCD02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D3093577-360A-948E-A09A-7E4567AE39B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D6C405A-3416-6F01-15E4-A5FB043201F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182D9CB-DA98-A1A7-2CC8-44125F04416E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37E0AE4-0470-6B01-7CDE-8E20ED80582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5BEAF3E-8CA2-C5E0-611D-AFD82E049220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D58C35A-A5B1-1820-D284-3272A6C863A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F180F5E-64F4-DC94-3543-E2A59B216263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0DDC6BC-554F-7B5D-EA91-4C1E61EA202B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99D07FB-D363-D282-2AB7-8707646BC97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6B4E809-E821-50BD-90E5-8CB4D03048D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CCEFB6C-1323-B997-B12B-1CE72712C27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1125FEF-3167-1DB4-54CB-BFF2FC645CD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972BC17-22CD-BBCD-E8A7-7C96A072FE4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20057E2-B8F0-2028-BEB8-FDC281882DD6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B6C47CC8-6566-14AC-5C58-B19688B05CA5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27599F9-3F99-1172-C762-FF9DC94FBF4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046A85D-7CBD-BA31-BA0A-4BB99F4F360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BB4E952-3E09-1AA3-700F-08508F89993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50EFDF3-68C9-8678-1E8E-A89074B810B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E3C2C8C-A959-7AC2-178A-A04A603E0A34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A3A993CF-E78F-6CD1-CBAC-8F6EB2890ED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65E9DDA-BD61-79D7-0C7E-7BE13B701DF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4061E9B-E8EE-BEA7-44A5-F3CC3951DB3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3A1BC79-9461-4DE6-FE43-D33BC476CD2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1AE55788-F6C4-0EEB-9CEF-1E8A40E65AAC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C52202E-E8DD-6E87-F86F-63427A06659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12E62E8-1016-4630-CF70-29EE2B3668E5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D82F1C0B-C6BB-57D3-2895-EDF722530718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FF072B86-11C4-ED19-89EC-34888CDF65C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45DB338C-5721-CAAA-9881-2CE9598EE4F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78F7AFD-CDC2-63BF-F05A-A0902FBD114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DF2EBA00-083E-A308-99B7-AB8FB20C0ADD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958A92B-1AD7-2B4D-1FC5-4C34CC609D7B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68ACFC7-75C8-EEAB-204D-D3EEF7ED1C5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73FE433-1EB7-308A-B2F2-BF945C22233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D9DDE931-B38F-11A6-A95B-328E358584AE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C73C130-FE8D-9B1B-DE21-21A115BF4322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020CF54-EE01-35A2-B608-1AFCA9D8F575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04B7F6-390B-2981-487C-66E0EB6572A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53B80351-636E-3432-C834-5CF13B550086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F6718452-F862-008D-FAD8-CE0C6016042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C822D2FF-C086-529C-A596-473EC4EA085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025F93F-ABF9-C15D-4174-0B1CCF2D4F2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E22C976-D4D5-C02A-A979-71C3C2F5EED0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EB45F20-5FFF-FB0D-952A-D868AA62B4CE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2D5921A6-817E-ED11-E871-CE3374CBB0A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63C91DF-125C-9313-BE1E-09FE73CC581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E632CAB-1C6B-1FE8-30FF-0C4BA3D1392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9E7E979-80BE-8A52-F460-67EC97824572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ACED923E-8947-E750-BCBE-FA4F4DF1A0C8}"/>
              </a:ext>
            </a:extLst>
          </p:cNvPr>
          <p:cNvGrpSpPr/>
          <p:nvPr/>
        </p:nvGrpSpPr>
        <p:grpSpPr>
          <a:xfrm>
            <a:off x="1709421" y="505438"/>
            <a:ext cx="5042389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47BD615D-5CAC-617D-7FC7-40F7EC39E62D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699FA3D4-85BF-AA82-2064-E6D011D69DE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022BEFDC-AE6F-D33E-C4C3-51785811F3F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DEFECAE-4777-FB9D-FC36-F6D353E7E889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558CB09-B1B1-813B-99F8-EC815D4743D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41AC5D48-C2BA-9D62-5D80-996AD5B176A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931DF8DE-A199-C759-80D1-635971166FC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E12E860-D713-4A31-FCA4-FB4860391F79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AF884FBC-5087-91E3-5039-C1DE2C021A8E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7555334-224F-54D3-099C-0BC0B59F052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93E9BB2-0CFB-3B6F-4791-957A5CC71A6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F7A8F7AE-A787-A9A5-F0F9-5FD192A11AA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3E9B5AF4-5521-CCFF-56E1-6325FE51BE84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5A9C331-8953-0FF3-7159-CB29F6F04BA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1EC34B5-0BEF-F2DC-5E62-5E4E63D38C4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CEDDD50-E42C-F3B2-DD02-5DFAEB9EA26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1150C17-1C83-6AC4-4B15-94C08922BC9A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38F425D-BFB4-CAF7-E4EA-D3C283A699D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FB6F672-5409-DE73-1419-BFCCB781210B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FEAB05F-7278-FEE5-325A-5B6925BE57D9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C0F84ECA-A389-844B-C743-83ABC254285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E527B34E-4FBB-F5E8-F306-3881D282843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D3556AF3-4A8A-110B-3D37-C7A3D90CF1E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9A7046AC-9116-14A3-A40A-477536368C2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991725C-58E2-C713-461F-2A2D55211EB3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C3F728D-1908-4ED3-F480-1031AA555C4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4D5DE28-20C3-E0C8-02E0-391371B03B4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BB1A396-0861-CDF7-5D80-20A495BDDBE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E9D7AE1-FB73-5FF6-C57E-F0108A2F17C9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01099285-9040-E9E9-6DA8-303303291B6F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F0F4CD9-B039-A73E-3E53-D6ECC9C96868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C1086C2E-2983-756D-D1F4-DBD154246DF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5F6BDDA5-8D02-1DCA-5022-F61891F9E2B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9B5DDC9E-1064-5F12-FD13-FB593F45AC14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DF1C3BD9-ACE2-4A3E-8566-D3FF15DF327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B6B51DED-9C15-37A9-179B-9B1C75073752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FEF66646-9EA6-E980-DC0E-8AFA46E7944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328D948-9670-DE69-959C-2ACF2C41BAA1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22701F5-9D0B-CCE0-ACA4-4C8F1EE49D3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48DD4009-B78A-A8AE-9D5B-E952B4DEE5D1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7287FBE-9826-7050-5CB6-8E3D9B16A66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5D84678-3DF5-9AE6-CC42-8834196B10E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A49F304-DE96-D7E8-C860-29FC64D53B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11CC385-57C4-0D4E-FC0E-6D7A9FB2A5C8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C21AF4A0-9D8A-B38A-F13B-9528FDD11FE5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07B259C-F1AF-48AF-30D1-D27C6A6852A4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03D25194-2219-119D-C9DE-EE76F36D8D45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606A7CF-6566-3FA3-14E6-385B84AE63E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37B36A71-0DC7-0584-E015-8837858D876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E2C5D8A-310C-2276-BFFD-77B647EC535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D187F7F-967F-4BA2-DE16-0ECC1CBB395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3B6149A0-A2B4-73CE-9A11-BE3125CD566A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01E0BD09-3D2A-A601-6814-79F09C8C369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28E40DD0-D264-B919-AB9A-92C63545020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209BD846-83FC-184E-F8FB-DFBE0F08A63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EC446C84-1A14-C37E-2477-7A8DAFB7DF9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E439869F-3388-47C8-ECD4-0722D4523A5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C9D957F-C756-093D-9D21-0237C6206B5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14B0A78-4CCC-6EE9-C479-42C21739ACF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EDB62E5C-5BB3-B892-2D7D-43FB2090A2A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3E0645D-C5CB-362B-C8EB-65EBF1F8B733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4C1FC79-ADD2-DBB7-8AE9-00AB11B2C558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0BD5753-AE2B-E6F0-C39D-EDD82065F14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83DA747C-EBE4-02E4-ECF8-6039AB20F04E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064F25A-5500-0A25-9141-399E4E8D45B5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1476B4F-627D-B748-9309-BB8931E2E98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241BB5D4-5D05-AF51-CEE6-5F4A0C00A07B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2604DB2-74C6-9E07-B28B-670638BB48B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40DB4498-2E95-A304-1E1D-8EE3FCAC8732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510DAB2-1E72-00F7-FCD8-B18819DDB54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F9A5535-0D54-A0E8-8144-B42F3F3302E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78A4562-0926-384A-5BED-6E6474997AD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2644D1B6-FC1E-34EF-E2BC-7BC5AE440A2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2D565AE8-B21A-4003-01B7-69D86DC76803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5CF8E03D-4419-5400-4719-6369CD0AFB74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578D5B9A-6579-B2A6-8C6B-A3EA965A815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95A719F-65E8-5454-1A8D-457D4984460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06FD7D94-641A-3A5C-A6EA-DFEED0EC4C2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819C1B22-0ADB-1B1C-4548-152F7DD6AE4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68C9FB2-2E17-10A6-E2F0-40CB6D518858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02962F7-57ED-8266-D5B4-E22B9FE84AB8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8EB72FF-8386-6C2C-531B-934E420C78B2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BAC7F163-F706-6132-75B3-826ECAA474CB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DAEAE51-8EDC-5073-9113-019F71EC2D0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F47FD8E6-E822-DE5D-8A0A-4EFFB7443C4F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75A9744-AF7D-2A54-001F-EB817390FFC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BF6D371-B961-79EE-C404-D64BE8B01CAF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3FCDD8A-D121-13F1-639B-48EA3DE4551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2F39EB2C-D9CC-5046-D212-FA4FEA89A70C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7BBC8CF1-0569-FED0-E160-70ECF8D55F8C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2065B45-EEFE-03A7-6F01-2171415C7003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99C5D42-82EF-04E2-A265-80DB37E1B58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EBA0978-C9B8-865A-C3E7-9B16F18EFFF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16EE0DC3-E031-368F-D6D8-51D231EFF12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74F6783-96D6-DDA8-E855-53A50C05EA8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3B0B73B4-37C8-26BA-40DA-90A628FFE983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ACBAA8C6-DAC9-2F5E-EFD4-4DB9D48522D3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1B95D48-5F9C-6EF0-156E-DF5254F9E5D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392755E7-F7E8-C0F4-3775-F5B25DEE77A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73FD13F-BF81-1E07-FEE3-DF10FAF69A8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FA15D35-23C1-BCBA-D321-684BE01362E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4429B11A-0C9B-2A69-0645-9F7267082B7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D6CD5CC9-2F0B-7188-1C83-863FE38839D9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D5F11DE7-59EC-FB31-25B5-0480274445C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DDE0F8C-5BCE-6CAC-DF3D-EEEA67BF95B6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FF3AA68E-EF86-952E-4CB6-7533C20ED999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B94EA62-25C3-3278-BDE1-A6B1A7137B2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3E425D1-A6E4-056E-AD39-C64EC71B3A9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F0FBD19-7063-11E4-E072-D4CB27D4452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47454B8C-E6EF-2691-CD98-D30A01A35F1C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7047422E-9D5D-FCFB-0E37-CDA4F7D86E09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87A9CC6B-20E4-3D0C-CD3A-DB481746D44D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780D0B6F-B5BE-6249-BCC1-E1312FC6CEF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8BD5001-1C50-CC2B-0D13-2CC2949405A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D3213D8-5C0E-3D68-1464-0CCC0DE9503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2324D1D6-65C0-6884-D74A-3A8DB7DB468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C68343D-E8F3-AA95-2128-DEF4655FE18E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30C5C23-CB33-68D3-1CF8-EF6BFB35A749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42FA004A-08E3-E810-86E8-2B50721713A6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5EE1805-75AD-C894-A42B-084AD9A367A3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1BA87947-D709-3EBD-1321-C952085EFF6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BF511B0-0CDA-F4D4-9089-A7F6991D8D2A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20319FB-3212-2E29-7330-A592DAB8BDA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5B6A91D-4B45-A182-D727-3CFCF4A98127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42AAF1A-C95C-9C8A-D7EA-3B305E4AACFC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FF1F8DDE-48C5-5F75-F836-742B05AC4BF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01C2AA01-7638-5E09-5660-EB8C87E3313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2DB1E7E-2EA7-9C55-92D7-B2ACA83DDD5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AA35E97-7C2F-022B-8DF2-B0A46F9F86B2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81F7E4E-9474-D674-C883-12B94E058FBC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1D978C2-D31E-EBFD-4EF1-3F6B0D0A2254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2102880-0F6D-8CFC-3DCB-A1E5DB2D5A1C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456139F-EE3E-59F3-3BE9-3A7530857A1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533554DC-3112-D9ED-BA78-50A8390DD117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0261C8F5-CAA5-9736-40F0-FA5E212288AC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7605DDA5-6BCD-179D-0212-C93D1E9D1C5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FC22F8A-3960-E91B-32CB-287DFEE07E22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CA1F184-4767-308C-8369-D0C4CFA6FB63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F1C94CF4-44D2-C3FD-BB55-4D06E136FCB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6616E9FA-29FF-773D-FC27-ED20B3E0B7BB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1C7FAD0-36E9-CA8D-4601-EA438073234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5B403BC-D516-E0E4-5909-41D14A2BE0A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2EEE3925-593E-D3B7-0D76-874E8D27781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F235D91B-87F7-4F76-98A8-2DFB418D15F4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A506E36-7DD9-5423-37C3-6E2EC7F1FDF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450FDB5-58B0-0263-A7D5-D020DB08779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BF9EBC06-AABD-B488-CC61-24BF84EFA5E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1F299E0-B792-A547-0D13-7557668D773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C45161FE-A756-7B95-5B43-112C273BCA92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6E2AEC6-6568-9E1B-2345-3CDE37DC011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7CF3655F-0536-63FE-8AEB-697D9F3E4870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6E6B008-0778-44F9-9A9D-BCDFE42D86C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D29BB31D-C383-655A-A849-59F3A27EF2C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EB1771FD-9761-C62E-9492-81B8E2EA2AED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490ADF81-6A59-BF10-22D9-559AC6E64B63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34C8E1D-66D8-239B-4C26-AAEAD5885D2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6776784-90B9-590A-69E4-757CA3CFD77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2D7A9B2-527B-5536-29E1-32614F845F9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E5586BC-3CA6-365C-9135-09F4D6DBA83C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C1B5A25-CA68-2651-D05C-2C2B1684628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DB84ABC7-419C-5F76-8EB3-96ACBB348B5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E07F68AB-C681-38EE-3DE4-7AD8D8D4838D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ECB6AEE-5D24-8156-F0D6-A2AEE807DE5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190E262-FD97-300D-9B09-7379DB9B636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2421C242-FDFE-6096-96C4-FA9BFD93D3B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996368E-73F4-6725-AD23-35E9F93729B3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F7E6F3B-AA41-E00C-343C-9A835F4A854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6CB0AE22-C3AB-7EAB-87EA-13492F0FF2D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FEBA2C5-8B56-089B-A362-F440E9E71AF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8455276-8A36-5B2A-BBBD-532A74A5927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F64E2629-CB9C-6BB3-8E2E-49151359174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20125F7-E4E2-4C96-A196-9337593FCC26}"/>
              </a:ext>
            </a:extLst>
          </p:cNvPr>
          <p:cNvSpPr txBox="1"/>
          <p:nvPr/>
        </p:nvSpPr>
        <p:spPr>
          <a:xfrm>
            <a:off x="1676400" y="103661"/>
            <a:ext cx="5030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Workforce to population ratio 2017 and 2024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FDAED355-7BF3-961D-2D00-BE99D85AE66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56954186"/>
              </p:ext>
            </p:extLst>
          </p:nvPr>
        </p:nvGraphicFramePr>
        <p:xfrm>
          <a:off x="342900" y="674871"/>
          <a:ext cx="8458200" cy="393275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278143741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6B7DDF4-3C64-FF3E-20C7-B0A2986D46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AEEA9F25-2B21-6DC9-B7D1-DA5946A0C3D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25094AB-A72A-2BE8-C343-6154C5B286B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562232D-DCF9-2A9F-50D5-9C474FFA72C8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42BAF0C7-F5FD-3DC8-4148-8C002F135F3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0B7757A-AC42-F90A-5409-DD691AEC9A3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92809D9-7BB4-4133-0915-4DC52B5FDB65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4AE072BB-9E93-2302-BA58-C938944B897F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30DD404-1C04-6923-9221-709C8AAD2E22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209A81B7-7B75-B544-D6F3-0C429797DA6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80BC52C-E56A-C529-85AF-7C4E5414336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2E3E8C0-33FB-2373-752A-F40839C098C5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75414E2-D734-5EB1-8AC8-7794091F9D30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1B7BE4F-09BA-F8AA-B100-9204A1BA1355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31ED6D25-2AEE-F654-1397-FF3EDE03ADE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5499E99-F88E-6A43-9FA5-B7EC1E70160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D365A3D1-C5D4-B06C-DE83-3C64304154C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C6093FF5-9128-7080-9DD5-C9AB9C56759F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053C685-5E7C-5D44-F3CB-51B53099FFE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CAF777A-906A-4F70-A110-B2F7992A177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19E36A6-08FE-19AE-FD2E-5D460BD9994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DA24A520-8C21-AAD6-E2E5-91757BE3AB5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21CB795A-972E-141A-0FB0-F47DD64FED67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CA60AE67-73E8-06E4-0DD1-CD41FBF72C1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8C45640B-3FA5-2520-D467-4D1FB2F86DB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9B3ED273-C35B-A422-11EA-F0E208BA76CF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B6BBF65B-52E3-BAF5-158A-C550A86B27C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8AFD22EF-1669-DD12-F191-62B354D1AEE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5B84C10-7511-F178-A004-CF1C325A0D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B7C9A1AD-25A2-5934-C0D8-5D48F1966706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F0B716F-59F3-BDC1-0F33-C20EB3CB027D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0B1B02C-5561-6DED-87B4-86898115E644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2478FBB-8558-9435-F45D-7D76EDC203E8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3A0A139-01A3-92C2-B58E-0FA6D3E04C4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8B1C7AC3-B65E-6CAB-92B5-45AA6A9E97B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D78DC981-E4ED-715E-5536-D75E5001699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495B0227-638A-1692-CBAF-DF8681BFBEA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4F5F643-0C44-D772-BD75-F48E1FC9C603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1A2A8D8-05F9-4808-FEF7-F20CF906CF1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197DDC73-5CBB-68CB-2412-EA8433D205B0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1D67B82-4B78-8FF2-4804-6D6A9DABDCC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8F529FC-C0F0-C500-F8E4-32C7369E9F8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4BFCAAE-B24A-6D97-FAE4-5BFC18D3358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51EF33C-36A3-CAB7-91DA-E16B4FA46C5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0F53DB0-E12D-6C52-1AC5-7F3FA0280C7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38E20D1-381B-BF14-0313-7596D4A6BF84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CEC14C9-39A3-910E-B27D-AC4568F6185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13FC5A4-0294-E8AC-F1AD-69E2F21BA95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9EB802B-DDF6-6EA6-CE27-C04BC5E44DF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4405BC0F-8E95-5CAD-E098-CF512607392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30F752C5-04DC-C959-0A46-3DF8F2B7A810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22B52077-2652-4FF1-37A4-785D3C3AF63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1AE9D80D-4C41-9716-30B5-3C37374E82C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56E98B64-84B9-26D0-FF90-BC9F833086DB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4BA3A29-D7F4-AD3E-3297-C2342B2668C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97738E6B-8197-48C3-E549-83570DBD297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9E347E39-9C5C-4A72-4B53-2FAA6447A30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3D30E88-6931-40FC-E9C3-3F8D2883751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6249317-7BEC-2BCE-2A90-2B477D7BF968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A9F933D-DC13-B0A8-0D73-48A4BF6ABA6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D8631CD-09F9-4B52-15E2-2B746F01A96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BE8280F-ACD6-09A4-2791-370F9E2FFAF3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29A2485-2C22-05E1-0D69-730C22CDEE5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5629A94-E032-CC31-180A-E2735541F147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8B00E487-1C0A-3E5E-77B3-13A0629EC27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D616F63-FD86-5104-A8D9-61297C31731B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6856E7B-469C-36FE-5388-E9BCFA630B81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7C45EB0-8B0B-7EB9-7D24-EEC18080755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A1C799FE-8503-DE2E-49B2-74395988774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6EA4620-40DF-4B72-90F5-7E67C3D8AF8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E248286A-B0F7-FEC7-1CF8-1CA3A1ADE498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1978E43D-E119-D33D-081D-9F80C1733EE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9B0E7734-7E14-EECA-7AE7-0A1903F5B8F9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8F41D2E-2475-CA27-2F9D-B09BC233A2D2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ED0921D3-C245-5186-A393-73882FAE689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87633609-787B-C896-11B3-AAE83713F70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0EE4FBE-AD23-652D-D4AC-C679B1F6C6B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096C4127-49E1-A328-10B4-ED453A67C17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D5CDAD82-9059-A204-8BB0-36FC79F8B393}"/>
              </a:ext>
            </a:extLst>
          </p:cNvPr>
          <p:cNvGrpSpPr/>
          <p:nvPr/>
        </p:nvGrpSpPr>
        <p:grpSpPr>
          <a:xfrm>
            <a:off x="2056206" y="391445"/>
            <a:ext cx="3240409" cy="70424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6DA835D-61DE-F3FE-CA57-1C2743BC226B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EB74F6E-4056-7692-C673-20DAA0D62A31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3242717F-B6C4-0876-B970-7E828DDAE4A1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C3F0E169-1F28-0B42-33D9-823330D3D9DB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0DC14BE7-8DA8-78BC-3E90-642B01DA645C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3E95111-A736-67D9-4027-664B46A89453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611C5DFE-8D0E-B0E7-BED9-32A92227FEC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AC8F7DF-58AB-7597-4FDD-FB102A2A768A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D18A1F1-BA99-D2EB-CE36-316BBF840D57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4A9D2606-6C74-3ABC-92DA-5C9EED989A4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6C3C79F-ACDA-F89D-77FA-60B08C49710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9DC3EAA9-84C0-42D2-B02F-E68E0D53872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7FDD28D-49DC-CE99-137B-DECA975BDA0D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488ABBD-E3F3-F8B1-E758-11D09EEB210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BAC06A7B-B4AF-C18F-2EA2-1E65C821CA0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74DAB7B-9F78-892F-C6B8-BD40F4420E9C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235311EB-9BE5-DC9E-15D8-3906EB132C5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6DDCEB02-55FC-32C9-21F0-55AC4F64D9EA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CDE1ECF4-4752-D781-C80B-AED0A2CE1F2A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AE8E5E16-235F-BBAE-5388-B58832B31A0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78C1DEBE-3610-EDD3-ED14-BD44ED6FFEE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95FF7F56-E81C-B488-1383-FCADBC45FA9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D55B2BF-E036-A386-B10A-9B004EDA29A2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2E9E5E7C-2063-923E-F79B-6C20E9326E5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CDB623C-11E4-F375-08E2-76992BB7CE2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2389075-2660-2DE3-CF80-2EF21509199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E25E8123-E2DB-D89F-FF1E-CFFE966E672E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7C78D217-E26B-3531-D3D0-702CD8D1F8BA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F8A8768-57D8-8D70-0C76-0498AD27174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2D04604F-59EF-D817-829C-A53F98B5D3A9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29126FB4-5E78-6A52-7D44-07DCAEB56AB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3CAFCC4-5D6A-2AE6-F011-ACBAB06D7B9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9222D8A-3266-34D3-FA19-7794F1D7079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B27A8F4B-6B5F-AB0F-7823-0C6C1E16149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06E0B5BE-777F-F475-81E6-E598FC90B2CF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368240E-9965-ADED-A6CE-62E4956501B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4096F85-E70B-9045-5BAF-B5C7B07E6BE5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77FFA30-C817-6C4C-7372-2F3047C28B37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2826D13-0846-CB4C-6F1B-2103CBAD678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976D278-75A7-CBE1-23D9-C4F8C4F7B93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8591DFE6-BA32-4A88-D7B4-44D697FF4A28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A09481F8-4E64-9E79-FFB1-1D1FD22E1F3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02F5D1E6-BB65-8383-AD3E-DD5D2130E7E5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8326A602-7AD8-7C0D-2561-ACAEF98A534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BE424B64-D5A9-9EE4-D7B6-9589EC208FB6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8723B797-77ED-9364-834E-39FE8D0EF3A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D7AB9422-343A-5078-88C5-31BF4E147CE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B32A1AF7-AC93-EE29-4673-EE3AADE4487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71D4780-0712-9823-3270-BCF7B9033E5F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7F52346-42F4-65EB-9389-952A79E8C84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55BB4EA-D24D-DCBD-02B5-DF841B685DC1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0A267F0F-AA82-B698-E49E-5B8C8225476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A9499DC-8FAD-26EC-9EA9-1A5992A7DB2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285B51C-D421-E908-1EB7-5E84D45591D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B5A6786-8CF7-1994-4A26-DA3487D88022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F2F53F4-6623-686C-9A8F-A10C9727E097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48015277-6166-4F3E-8ECA-F0D27613B03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64C32641-9C51-B306-E5FB-2B68CD1ACB7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D81168B8-8D7B-9714-739D-80D4EA3D033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66FCE91A-3463-7FE8-A907-C6945C65B600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7BD8A35-3AB9-8D48-FFC8-D8441CF98AE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FD6C792-7669-977D-B345-140C77C9BD93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DC805F6-A0C4-80AB-0B94-9AB69B30505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CA151AD-A742-E6DA-D882-92D723D5C5C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2275CFA-7D85-E993-EF83-2A0A49F96751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5A8FADAA-FB5B-7827-B338-CE6680BB20E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3A78C2F-830D-157F-9674-E9FD5D971C82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AB7A860-1EC8-30C3-047A-51A5655180A6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B0C3AA80-0C0F-F2C4-DEBC-1B4DB3A4B2A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02742900-70A5-6BE8-1671-FC1B341BCDD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629C1C97-C8FC-AFD9-26AC-ECD1BE6E4059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1AFF9E3-804A-7E8E-8528-59DE530A179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48EBC19-F61D-3FD6-1A19-65AB8E51DB3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F6D0C12-6EB6-FDC1-6F46-3AC8229A359D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BBDEE757-CFFD-AF1C-4651-DE41A309D83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C6135B9C-7A45-3EAF-B969-5632509A791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BD63BFE-6B15-A09C-F006-06BD12A130AC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9A76087-AB1A-FD72-686F-819A24FC5B5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A7A0F720-AF6D-0C77-2CB7-B04671FDD1E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A77A6A7A-1936-FDD7-0EA0-5F318C42A7A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3006178B-CCEF-64A0-E0F3-8431DA57748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B00118C-FCD4-8A26-91CB-36FBE1BE42D1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3DE79A9-2F82-40BE-EFC1-4C1BAE8030C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34053C2-1279-D1ED-8341-E6FD8366E537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D0B48B3C-47F7-5BFD-D3B1-28F50BF3AE9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0D6FF32-96F4-E7E8-7ECC-D2478BDEAD9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A3A24B3-477A-9812-499C-BDFBE5F3133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7A39612-7BA2-653E-0A99-D12D890EE4C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12F016-7155-D1C1-9FC5-76A1D9FC776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66D7B7A7-92E9-5707-910B-1F22692C811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EFE6223-F57E-1084-90C5-A030200040D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55E8411-435D-BDEC-E274-86BAA7C70D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3064247-133C-96EF-75A7-2CE6C119C6F1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E93A48B0-4D21-C361-D1C6-DBFEE2E4675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CD2E478E-3392-BBE5-3469-331EB92100D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0F414A7A-DE8E-7064-493F-E41AF5CEA0AD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476EC5D9-BA24-8D75-07D2-20F28CFEBE8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146DF05-2D12-B18A-47CB-49624C11341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4234FB0-9D48-F7C5-7C3E-75A4B859E1C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E1540A9-7527-C869-0315-14457E271AE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C372F0C-7FE8-CAC5-B2F5-AF1FBED9E94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D3305475-4234-B883-73CD-1A2886B8E4A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5B6568B-2DEA-EE34-9417-70257423F5A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40E13631-3A3E-E7E8-FAE8-394787150FDE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94291078-48FD-1142-7A10-E075B642218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2B067AE3-6274-8D6A-DA41-6644A3882DC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16D8D23-33E8-C020-7864-9F2B4E4F9D54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6660F7B4-EB49-438E-4846-48C8CAE38A5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193F9E9D-D047-847F-4FAA-B7AD4273238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197796A-36A2-9C3D-F07E-50F10F653F8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57842CEE-FD3F-23F3-2DFD-2625B3A3F147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A1136E8-78B2-B37D-EAF3-5690C4A702E1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A3C7E81-2525-5A69-1FB0-1F993FD17A44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00E0FAAD-57DA-677D-C926-A6AE0207798B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3831838-798A-2EB5-28AE-8379A537AE1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85BE547-355B-4DB2-3832-F1010B1352F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E681D90E-60B4-AF9A-0C45-1B48711A4B8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1E537F4-B523-2F0B-2C3F-0FFB36CAF1A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59083513-EC48-4468-E365-91D4AF729C8A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54639EF-E101-6733-3BE6-04CE3C94C42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93ACD6A2-977A-1E30-7F93-818E1B701ED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517AA46-25E9-2680-61AC-46D6539561E6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D9D513EA-0352-E5EA-F2F7-A8FE8CC2F5F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6A73FDCD-938A-8330-E83C-3146ABA06B4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163DE11-D213-2645-72F0-5B0A50543E9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8BA2D39F-42E2-F119-4E32-002B08139DC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FFAE31F-2BE3-4275-2A9E-FFAB5DA013E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B5810DD-E233-03A2-7346-3E10F7F6868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287C065-D674-0C8A-1D3E-FA43E34F45D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4E2E1B7-3CF6-36A3-9610-9A8CD45BF63B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6CA39880-132E-22AB-D1F5-57EF658415A1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90227DD-16EC-39DB-C30B-5D3B55D9304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34733AB7-CF33-1EE4-AE83-13301A1830B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61A710C1-BA4E-0619-C204-8B06A2238404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39E235CC-14FB-FD25-9A1B-B797AF8E2B1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17623DA-9E71-3C56-AAA5-E7F8413F9DC9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80259F7-788D-E1AA-BFB2-34D259ED23C6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734D6B9-28D0-A287-80C9-8984B406C8E7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9F2C562A-30F6-47CB-7BF4-8D9A5602FD0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4C3832F-41F0-D518-F838-FC8EA9BD089F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C622C82-80CD-E942-94B1-E652FE996BC7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B2FBE2C-E363-4474-B2DE-2BC32BEA1DF2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E2FAAEB-892E-6BEC-3513-1E1012ED496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4929811-DEFC-13E6-43B9-5D89EAB7228C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70D8494A-0330-5285-1F5B-CCB9BB586E3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D7560467-657B-093F-07D6-20444813CD2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D503590-9F39-E265-77D3-851DCA4503F7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C9DD442-1431-3D28-4A33-D32DAD04829D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C3F99B88-34CA-E82E-0964-404E003A40BC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A47118F-CE97-7E9F-8567-62B0EDF9591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FB72339-04EE-92A0-ACC3-C6D9EC02F6A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C9D09358-9DF1-D550-0DC6-71AF5959046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E18CA73E-AF1D-54BB-5FEF-0018998A96E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40BA950-743A-6B3B-E5B0-2B62C8CFE001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F053F2A-8B0B-EB75-73DE-7EE432707645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5B4F725D-9E29-247A-C6ED-5854FF93EEEC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7E5F6B5F-4D9F-703E-EC5D-E5A0B58EDC1C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0F3D60F-5465-B347-B6D2-1D26C75B20F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E41D683D-3A24-2BFC-D48F-2729564DFB6E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2794A9F-78CA-A8C0-5640-735844B26E4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386C18E-EF99-6359-4795-2137731313F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3F529E9-D4E8-ED48-7E72-C9A390CC0A6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CF0D591A-AD9F-B021-8AC3-518CD13A4B68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262DF888-FF56-E75E-97D1-F8F81F62AF38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FF14A3D-B669-83FD-EA5B-38AB16DB4B01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0B32737-64AA-C569-431D-52D16EE01E0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2CF8E9D8-9BC0-7B3F-6703-6E8B26D0130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A3C5BA28-DF53-ACF3-0855-E429C64EC9B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B1C46DB-0590-F1D7-2393-8A24153D49A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4EB52EE-2016-ABBC-0534-CAD7E0F0B570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97392404-2FA9-8D1E-9313-78BFB18D2CE5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2EF055B-FE92-48B9-D051-A211D0223273}"/>
              </a:ext>
            </a:extLst>
          </p:cNvPr>
          <p:cNvSpPr txBox="1"/>
          <p:nvPr/>
        </p:nvSpPr>
        <p:spPr>
          <a:xfrm>
            <a:off x="2056206" y="28847"/>
            <a:ext cx="437197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Economic Dependency ratio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CEBFA9D4-C83F-40F6-1CD0-1B8D488D87E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08445120"/>
              </p:ext>
            </p:extLst>
          </p:nvPr>
        </p:nvGraphicFramePr>
        <p:xfrm>
          <a:off x="419100" y="667341"/>
          <a:ext cx="8305800" cy="39102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3989018" y="832324"/>
            <a:ext cx="745845" cy="1612268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5690756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3239F4-3C6D-3AC4-167D-01DD5071D6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43F9656C-011A-6D7F-5842-91A33996A3F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36E80B28-747B-4B7A-D120-D3E825A2C07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B445A317-E952-AB7C-F3FF-423873759C0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C9F0981E-8095-715B-B541-34443C3E3D75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0CC76540-4102-761F-60FE-F2CC43CB3D3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1B89420-B4C3-4764-091E-9F30E3FC22A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0CA88DA-B1D6-4390-0F0C-C7FC4B04351D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9DA0520-B347-FD4E-2E84-BED409A62DB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E7B2CCAF-16E5-B185-DE0B-97BB1A106BCB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05A6568F-88C6-EE12-8142-43A4E93FD54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C8A1AAF-6A01-AE9E-EE0C-27952C5526A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C1EF38A4-DFED-90A6-E146-ECCF49CFD6D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79FF70D-3F18-2D8F-1899-63FE3EAA1F45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EF33ED0-D7FD-4FA5-7A33-B6478EF1839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66F2DD3-A51F-76E2-9A71-02690119D759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3DDA1027-D754-1B04-256C-0CC1F1D874E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A136D96-811A-3B72-F3AE-C2875548C82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E5ADFD0A-6EE7-4160-FAD8-2F1ACF6E1B1B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93D430C-0D76-3DD2-2DDA-E22800CB99D7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18C82ED-0583-66C7-2F25-F735FEBA2C6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7B46C04-4FB1-7C10-5AAF-0C20ADA4166B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416DFA0-7537-CAA2-2BFE-947CC74E14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C4A7403A-2A19-3530-6FFF-68EABC121A1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4F4B4ED-7CAD-6805-9917-66C6F049929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F9BA031-1F0A-C305-5063-9B4EC790784A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1A51D55-FB5A-1E60-FCA3-3C0EBA83576A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114742E-7A3B-8430-6243-F02CA51FF992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C47C1955-45DC-BD41-3A5D-4E0C8C50917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1B8A3421-A779-B9E3-CD64-E6244A43C42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3FD3E3E7-C89F-142F-FBA1-28C782B4CE6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AEA8580-624D-A050-0461-30A478A51045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A62EDFBF-F6C9-3620-9DD7-87598716A19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07EA61F-E931-A30F-DD38-EBB5E0A6A1A4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9C22757-5E21-ADCE-C5D6-9EA87F40CA6B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0FCCD3C-12A8-0E29-9956-AC640E96546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DE88ED69-34F2-0BFF-91C5-3DB3F2A11241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8C0ED1F-4C32-4B3A-F413-9749D98E60D0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CD037E9-9789-7C43-5880-551ED900FF8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4210CFCB-C374-A7E7-07B8-EF89682270F2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A5271E44-67C0-A065-68BB-8BAA6FFBA78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0B8C761-FFE6-36EB-8329-8CA925975F8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229BA7D-AA14-2892-EB17-F81FA8D79E3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4DE5EA7-390E-5895-B3D9-0FF39B983E5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EC5FBDE-9C93-6860-FEB7-CD96D337535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CED7A5BF-EF3A-CABE-A5F9-0022C334221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B9FCF64-CE48-D82E-870B-60A36E70B08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164DF44-CB40-7EB2-ED31-9B15BCA05A0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744AE46-A854-2851-E42A-DDC1E939A21C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E9ADC534-6E73-9CFE-B634-734BE26D56A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B527BB5-029E-BDD6-0B36-44815D8CBBC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D5B45F8-1F39-C4DF-2CB1-B19FD70D5F5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87EBE1B-F972-876A-AB6F-C668B75CB3E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3F1391FA-F4B4-DD06-0557-E4E28C0D3622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00691E5-800A-35A1-CA95-50C11B47217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6D3DFAF-5F51-5E21-B4FD-E9478B55B39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28C153D-40E9-F85C-392D-560218CAA78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13EF082D-914A-719D-7E35-88F7DF0D200B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A169E1B-F58E-0429-74C1-DB10AAE7F1E6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026F040-8192-E6BA-05EF-83D39F3D2F46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F20DF5A-F245-EBD1-A9E6-97829282E56F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B4D5DC1-9E56-00D1-E2D7-518DDBD93D15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3D6DB01-0EB1-666B-63D4-53BB257C3C9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E8948E24-5AEA-4207-7C27-0A8F810F1DDD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D9ABD59-6BAA-90E8-BC3D-7866CF1151E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BF23DC5E-B536-71C0-1D3F-E6FFC252B7D3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325D9D23-B5E9-75FD-C7ED-3F1B8988A41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407B2AB-ABC4-5F36-4928-B93311164BA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B2C18FD4-24B6-E1E9-E286-0D759FCC07E2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E3EAF789-485F-9370-0240-9BE37592173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7D0C53A-7554-59AD-63B2-7FF041A2700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C994AB45-8893-9441-C981-98F833A3E6B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97F2DF1-0DBC-32AC-3D57-E8C259B02A7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0E0295A-3447-CA5D-C43D-3201D611809C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ADBFB939-7503-4E79-ECD4-DB27290FA8B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41C8011-C544-1E5C-72A6-631A569BAA7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B775E8B-CCB2-6ABD-16C5-50A9CFB5034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7654251-AE72-0938-1EC5-CA09B866BD5D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7CBB13CA-BD87-8DCC-5B10-71D87E3E5F0F}"/>
              </a:ext>
            </a:extLst>
          </p:cNvPr>
          <p:cNvGrpSpPr/>
          <p:nvPr/>
        </p:nvGrpSpPr>
        <p:grpSpPr>
          <a:xfrm>
            <a:off x="2209800" y="546991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6349BE63-1FCB-3A57-88B0-B6DB6F730AAE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D23B6573-868B-E393-C9B3-0CDA0DD0EF0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7EB0A39C-B5BF-4688-3DDE-6F6CA5B3D206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A1E5D477-C693-D748-C178-097B8691049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0E9C0CF-4B6F-EA7E-4EF2-7E8D74A7D5C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E5CFD8E-3192-5300-89BD-674E0A87981E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7DB1AC39-1F34-8452-133F-EFBEDFED153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8FDDBF8-A29C-CA07-8105-991D43992CE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2F263696-3037-7947-8F0C-34B6FF8C8AD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1DCC39B-57D8-82AA-F23E-506DBDA42991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10C96FFE-A64F-B69B-142A-577C8DA7642A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62D13F6-2C5A-C30E-B74C-2D3B1950C64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71D5FF2-40F5-1F1A-81A1-A7B508EEB26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3418114-45AF-EF52-CAB7-427C7057396D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42F9C2E-6F01-0A5E-D0D8-7E249982B08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7150C589-9640-8D69-2617-5C2FC1062BB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51A7ED2E-5950-C4BB-1F5A-E22C016251B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289C8966-B4C9-11C6-5129-F8352C730C2F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8075315-0579-9A1C-4820-53BE973058F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5E2978F1-CABE-176C-C17B-3965A8E3961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A114EB19-FDEF-0DAF-7826-A0D6F8F330B9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81BB74A1-CB23-0DFB-AD08-945277018558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A8F64C0D-6959-725F-F80C-A86E0A6958D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98069BD-1FBC-1435-1630-5A6705C8BBD4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50CE3630-582D-30FA-8E6E-07FCC132529B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4609FD6A-5E6B-5613-35FD-60C6AB80A608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D9723D0-656C-10BA-39E4-14CF78AC9AA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74FF006-4446-12A5-7F80-E3C848D6142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F1471E1-7784-A946-1052-935DC547307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EEDC068-1337-B955-6D33-52AD05116B8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68D32C1-DF7A-A8BA-D780-3EDEC405D19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14B5D1A-7B4B-FD43-454E-F51E503872F0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7702683-1683-8CBC-3639-91215F64938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F1E670B-842B-70BD-C2BD-0CC7605CE56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90231B2-E89D-4D52-5909-13F7B15115DD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34C0FF4F-F682-0EFE-2CC9-C626D79FE8C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D1E0608-1DA0-C6E1-C08D-06372602EF4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FB64C497-8C44-E01E-2A67-D04DBC481C22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CC005675-12A7-8D3E-59B0-7A1AA587CFA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DF6ED4E-88EF-025D-8DD5-45E58D5883A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DEA423CC-A7FA-16D1-4499-4164F64E1DD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E5BD9EB-6314-742F-AF0F-205F6FC38DC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D8F6CDFA-F477-6B31-FD9A-D0F22EBDB31E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F786429-5BFE-5093-D3F5-285EFB178B9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60865BD-8FAC-C0D5-E485-196EC3269CAF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5C63C17-80E0-D05D-74AA-EACDF2E02AF1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45D00E3-7A54-310A-0DE0-D49E1AE26A5F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8A741B2-719D-4269-E254-375CDA78379B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1758C69A-519A-10A6-6E3A-0B3DB335560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5BBEC00-A823-667B-22FB-26133927C3F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A891D93-BA2F-617F-052A-0CF360EDEB1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251CDE5-BA50-E647-C15F-48DB74276570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4BF2B83-07AF-5BE9-B357-3BA87322B6B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6DBD58D-0890-7F21-E767-DA6AFDFE5AB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D07ECDED-8B36-38FE-30BB-582C2CF6C577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59353CB-3E73-83DD-AAAD-F49BB2C6171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D5B17942-DA05-FB77-31C7-7048FF69202D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87EF66A5-4EAE-6223-CE44-F490B4F07728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FEAEEE5B-55E8-C538-C918-D03D2D0030E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1D53579D-011A-E476-F4C0-C81D248304FE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C080E646-F984-7EE5-7307-7B5609F0A15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DDFABF5-65EF-4664-D5C3-0F037C97992B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E1EB306-2EBD-5A4A-8EC2-D95AB54C9239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3CAE074-659B-9E2B-F520-55E40B102DA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EC0CE75-09D3-FACE-A537-49D2D26CBD2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35BB009D-3ADC-8DC6-5D91-FEA27B0F7348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2815D2D-6D49-961F-6C07-B31CD1FE403B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92C553D4-1488-E22A-01E7-F08171E066A1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52BC0E5-A3B4-5656-96F0-BFDB83FC7A84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21FC7E7-C4CD-269B-BC4C-D1B613A86FF6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8FEC7AC-01D1-006B-D425-C1EC4FAE027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D2673DC-A3CB-DAE0-6B7C-D8608D9D1C30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022589A-91BB-46D1-2BFC-D34B6D1244C7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49EA21C2-E6B8-CA94-273C-D8DD1CDE953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A22EF29-F6E0-3657-9F12-C67A744BCAE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D22D3074-A8E5-E0D0-C797-7EB75277573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0EF68FE9-7078-D5DA-9BF1-458E7CC3DD9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31D5E28-1233-5105-C745-01F294CAD0C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D37D819-1653-0B48-59B6-1E1D4CFF292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68EB4B7-7520-D80D-5D42-2DA1B664BEF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2AD33C0D-D38E-F651-6FFB-8A74C1A63B9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A173198-5680-557A-8D84-1B47B325DBB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54DED892-FDB5-A3AC-A2E5-E622EAA44319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427ED2B-DC03-E4C9-EFC6-B5391857475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CE418301-1BBA-D8E3-D208-61B58D3FB4DC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F0D94B97-D503-E9B5-199D-CDC94CD33E6A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C9AB2B4A-2298-47F9-5695-FEF41B9CA58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B0CF262-DE7A-DCBD-961B-969A749B89B1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E2D1B11-42D6-7DC4-18D5-41F55B59B12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C12F2CB-8BCF-E7AA-38B1-D90789471D72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70AE2971-EA75-3C94-E0AE-01BD597C8FA2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E753AFD-3B46-EECC-0DAC-81F09B87AFB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68C5654-087F-D9AB-2ECB-4691F97A7CC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CA8E38CE-460C-1B2D-E8F0-CC3035AE0A2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962D313-F8EF-3E9D-4ABB-8EECB5C3896E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CD8667E-FA0C-0851-35FB-06FFC3E5B87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687C2C8-C12C-497E-7FD6-3746160147A8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14C0D39C-957D-1342-6734-DCE56C493269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CA3D7531-AF44-E318-35F5-AAA55C1BA4AA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58585B9-73D4-2710-DCEA-815275B5759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1B802AE4-E989-E4FC-7B80-EF69B996EF7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6E176721-CADB-BDEC-14EC-13DC1B0E4607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39EE115C-22DC-5019-6DB8-D9110E9A76C7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6DC97219-B576-F9FC-5500-E5B3D20E5E84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9BD7721-7E93-DE61-E1FB-91ACF59210A4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0DA484D4-AABF-DEAE-D44B-24EF4B802F1F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336ED61-D5ED-A3E0-FF2F-650F5B2E06F3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37AF0788-7CF2-2A3E-2F8D-C3F8E9CAA306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ABB778D6-6370-3112-CAD8-1EC3A444AB0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40AF3B9-A57C-BCA7-69CC-A1D5A94E9DA9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4F81EE20-159B-AF82-BCDA-100B34DD2EFA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F10F1032-3508-52DB-5119-DE7C19F55FED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1B8D687E-7C14-EF00-DDF7-2BEA89B11B7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1B0DF1C8-D47E-3CFA-A0F6-CA85E61E59D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C9C715E-FD25-E345-6782-755727141D6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751C585D-6B87-CA38-9C4A-4FA2BBBE6DD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776CB2C-0E11-40AC-25D8-608CEFB877C4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911990AE-3522-ABFC-4484-35DBA74BD18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62D047DC-E1B5-E5D0-34E1-FBF4C6B783F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2E9E94E8-50D9-4C44-8E3B-942F81FCDCD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C194B5-B14E-FE66-188C-1361D854844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B2B8344-10F8-BE62-A194-EFD95DD186E3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2AAD5E92-5DC9-FB93-258B-EF180B40F15E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D5F5A61-2750-5BE0-FF28-48D0C555D06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92E91D1-56FE-F971-586B-1A7CB98E787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A678E6D-1E1A-ABB2-42F6-1CEEDEAB261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5F27288-E05B-C12C-AAE0-564EC128486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3B1C862-D100-DA9E-A210-0076D110671C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36C31EA6-6B9B-5491-79CD-171DF1620EC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D2AA6EA-AAE3-B983-50E6-5C813CC6A03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34E844BB-D41E-FFC1-3B6D-93F5664E80E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0756B884-0AA9-24E9-9A13-C01FD70936F6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074BA918-3230-A4CC-3771-AD0C93B922AC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95F20B6-6600-F524-CC4F-DA9976DDAD7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6146F-0615-3F49-18AA-CE877B46D05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60E6998D-E782-6ED2-A4CD-721346FD1BC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A4F2C77C-17AB-C601-58A9-C12D09966841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E766A7C4-8AD9-87B7-6B5F-8305B8933A60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9BD53353-65C5-36C9-181E-A988562714C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61C4C81-06B3-5512-DA73-43881F62A5F5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08BD436C-ECA7-D4D5-C7AB-4665F04014D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D4ED1F7F-934F-A0ED-8361-343DF7DACC5B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D84AD69A-C5E8-84E6-E2FA-795BBCE42C6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18A4D6D-978E-DAF6-9524-808F2EC7FC83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8DFFEFC-6399-AE7E-AE62-BD15A00D7EF5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AA4D1C10-A7CF-BDF3-14A2-BE3C05BC502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D185DF3-13BA-78A8-7C62-D857662D77C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83481C7E-52A3-3C11-2369-2FF8CBE7555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780FEB67-5A8F-92C0-0FD4-40C79128C02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BBA9D50E-57F3-76F4-07C0-8E0B96FAD3D6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8833FF47-B6BA-A135-BFC1-AEE85DF70087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507379A-31DA-2B8A-0223-DFBF5B79E38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2E91F6E-1191-9EA7-0B7E-02D89022CDF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DC8B47C-025E-5551-34F6-E42AED0DB36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FF692B9-4D0C-21C0-6F15-3C64802365A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9D56286-5356-BEDC-D65F-F1847B94C966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C2EB844-1F30-3824-413C-D13F456AA924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E3BFFE6-29EF-AE6B-EE45-F097A7EFB21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B8AAFC41-5014-61BA-38AC-9D580483FD4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7B4638A-CFAF-9F14-640D-C9B3727AA50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6372C9B-D11B-FD37-BECB-F6499049CF4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ACE6F9E-3116-D5F1-23D0-E5FA3D96C5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A3B57461-D762-3ECA-EC14-D4994313A77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A98D0861-A36C-2F71-DDC2-DF14A1EA3358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EF05F2D-33C5-919E-29D9-824A82D0A3A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B3305ED-CE48-9268-1B89-B0BD9FC34105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37AAC228-DFA1-A0D8-DA9D-B1637C1C6F0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9D40B73-73AE-96C9-9AE4-20F85BBE163B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8AFE0C28-F927-6AA2-097E-D05DED1E636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8F05B22-DE08-BB01-687A-7907FC14854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624F9A1-B920-2230-E6F4-474ED40379B4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79128B1-1217-A119-BDCC-7D6E2AFB9911}"/>
              </a:ext>
            </a:extLst>
          </p:cNvPr>
          <p:cNvSpPr txBox="1"/>
          <p:nvPr/>
        </p:nvSpPr>
        <p:spPr>
          <a:xfrm>
            <a:off x="2011676" y="82434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Share of agricultural workers in total workforce 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55D3B596-11A1-BE58-0CF4-59C9AEC1A20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51880847"/>
              </p:ext>
            </p:extLst>
          </p:nvPr>
        </p:nvGraphicFramePr>
        <p:xfrm>
          <a:off x="462004" y="834929"/>
          <a:ext cx="8072396" cy="375886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2950614" y="649007"/>
            <a:ext cx="700530" cy="1362526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5426747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956B24-F284-CADA-B71A-C029A8FA93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12CD3039-0C17-7677-07A0-972A60A7F92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FE992BDB-A223-123A-6B89-35EB89C7B4E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C0649FB0-5302-FB6F-1E8D-6C24B8896004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DE02D63-84D6-F09F-554C-B8A507506269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775BA6E-B582-5953-C7FC-DFAF52B582B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58A205F5-BCA4-5140-95AB-2284B228B5D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B12125A-3841-B188-AA2F-4AF2017985A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E9AF909-FC36-0283-A759-D6326B74DBA7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1801BC46-27C6-0890-A193-1529BEFD80D8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46533FA-A388-7E09-8D0D-EC9B0DC9C31D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0A4F208-8E72-5AF7-D83B-9C108D55FAB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5822505-063F-7460-5B19-DB97A4D8E1D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B1707002-B6AE-06AE-162E-1ABB8B41217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956E5FB-C00F-5864-9E12-7FAFE0E93960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47C86BB-A78E-D9F6-E079-1D8AB5FBF4B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AA0272D-C40E-5F7C-06A5-A3ADA04D719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0D15464-1AE4-DCBE-BB69-F35285BEDBE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7706F6EA-C869-B1E4-B7C7-EC9969612975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3DA4DB5-55A7-532F-045F-76B15C4A2B68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5144767D-5329-4D7C-9AE1-44FF3281602E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8BFB86C-FE57-F8E6-EF6F-F2EEC0F5330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9A82274-FC12-FECA-4640-70839C7BE87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72EA3A4-8421-1415-5E72-8C13992821F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AC54EF3-CE4D-2725-2BE9-A26919DCF17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E30BFB9-D6F4-5EEA-AF0D-1AF855DAF58F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014C214-D996-5AC6-A5C9-0820FE68A06C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DF4B1BF-E758-CB51-1D8A-107A4D37DBC1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F23237D-700C-A1C7-0B50-3733BF62E66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C7EBAB5B-D86A-3A15-0E64-14E3D07DC6C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3DEAFE4-0515-4B5B-0E5E-C193B8674B5A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B34E7044-9E67-A2E6-8080-75299D01071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1DE03E0B-B223-03DC-D501-9848683DC6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AAACDE3-4C92-FFC6-6032-0D2CD73CAED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1A94AB6-B0A0-BE38-E209-1E0E536604A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9E3B4F5-1866-7F7B-C73F-536871366C0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E740E1E-DFB2-8651-6793-2FB55061BDF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9953626-0323-1B27-DBB5-90CAC65BDFD3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A5FE887-1D32-400E-8DB3-19395A7F355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FB13364-2482-A8C8-9106-2BFB8ACDE30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FEE64035-80C8-BD47-537A-876C1961C29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6665602-6C68-B027-EFC9-41B5CA0206D3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C9034F35-EF45-9472-11D9-1CA3745C566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0AEBB4EC-68FF-8599-BEC4-C502A796FB6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6F0FE81-5BB8-09FF-2BEE-D9B0931A18FF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C629DAE-9654-05A6-98A6-695BB98FBDC7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4AEFA3ED-212C-BE1A-3862-0E5979F3156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50EB3C7-BD67-B801-B011-F8970692B3A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8E08AB0-375D-270E-9209-F361995607D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4B2DDC01-0A71-6D6A-7C58-4A1DBFE3CF9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97B27B6-4C4A-C355-7BFF-125C87D73A9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5BC4DAAF-14AF-F356-7582-B6A760D98B6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505080AB-23DE-D586-25E9-14547047CE7F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E5A2DE1-2988-DAC4-A864-3C41C1BDC591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4F93AFE-90F6-08F2-A0EC-95BE6352457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C0F485C-A947-1BA9-CB77-A586946FE2DF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FBC6426-B494-6034-9D04-3F0C0F196856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83907BB8-25B9-CB2C-2E63-805EFD7592AA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7A78104-B294-9B3B-77BE-EEBD99188C3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A539B92D-CD14-FEE8-185E-B6359AA268D0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90622FB-2419-9473-A777-3735EB606CB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E53A683-A231-B870-4374-94DFA752870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A3FF20B-598E-681D-8871-D766CC4AABE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4E286878-D3FB-2DF9-6885-4FB3848A3AE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E28C2DB-A063-902A-F38B-DDD17D89C18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E0DACC3-508A-E94F-9133-E7A1F450C1DE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687CA59E-61F2-FC0B-237D-5F4CB43FD0A4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2FBD982-BB7A-27CE-FCFD-20AA04ED0289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F5D8FC32-F08A-C950-F2E3-3B5BAEC9070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D0754CB7-7EF2-55E6-628B-7313C632853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2DC6E2B-22B7-8A4B-DDD3-564F101220D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9EDB4F2-D0F5-446F-6F10-97F4D4FF6FA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C62BBD4-58AA-626B-18D0-DA252282E01C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18FBEDCE-24D9-B6D5-13ED-756D2CDA9341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10C7B61-2896-24AC-F7B7-B036318E1BDC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E760C8F7-47EA-2FE1-A0C5-2A2C5B9AE21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F2E954E-4F51-3921-B675-59F2380E2059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15176CB-2214-2069-4565-622A040C099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9977F23E-542D-EF7B-4485-DE9ACD55E8FA}"/>
              </a:ext>
            </a:extLst>
          </p:cNvPr>
          <p:cNvGrpSpPr/>
          <p:nvPr/>
        </p:nvGrpSpPr>
        <p:grpSpPr>
          <a:xfrm>
            <a:off x="2209801" y="573655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2F83F7CF-E36A-4876-23DB-3F6E82CD7010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B47546D9-4EFE-F26E-7056-BC64049CADC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5210B265-C2E6-AA8B-0E03-7E7462933FF9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E8E3853-8DDB-4C92-20BB-E0186F1DC4F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B94308D4-F3F1-A053-D4A5-64F11B3BDD7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7CAB729-674B-C8FD-2B09-10C6515D683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9985EB5-2D45-FF5D-82E8-AF986EA05F8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D805F9B4-00BD-7815-BF6E-3D1969959C2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E9CBC796-0B2F-E045-3F72-A9A9A1FA9769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9AE09E48-A476-38B2-40E4-6B9EB7EF858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BA8D0A04-3F34-30B9-E5C8-3195ADA8F79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040B33EC-CBEB-A434-FF27-14E040BF763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BE99FBE-C474-1A60-CBF6-ABB45437FC4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A78CDAB6-AC59-C8D0-5762-1232DDE626A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F8F0DA8-62C8-583A-376A-5246105435D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E919540-CE33-23A2-9116-3E5ED00BFCD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024D0A89-BA73-8C6E-203F-3DC2CFDBC85A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99082BDC-997F-43F3-E52C-CA9B0317144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4D9B6F1E-609A-70BE-3826-27AB37F442B6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0B12C77-81BF-0532-CF48-B76747D7AA8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E87E8234-DC5E-A3F2-D79D-C1EB605E433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9B86343C-27AE-0491-6376-F45D9BEE12B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A01DBA25-B50D-E86C-365F-519D5B3C4331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8C5319A-4637-67E8-C790-DA01D8AB6DF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C103BCA-A513-1E19-777B-4BC8A6629C8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AFA87B5-8B1C-0C23-306B-AEE2ED2E6D8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1A73F249-C100-2A08-5134-A338DDD65E39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D31A8590-8ABB-9FA6-8278-3BEA7370DD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900009D3-F8F2-2929-16D4-77BB2510D0B1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ACBE8FF-DFB7-023E-9972-C37956F46679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E5927FE-6257-1CAC-3D2C-AF731F0420A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D0FCE9F-1EB8-1DBA-5FE7-C545AE7C46A5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D47D452-BC7D-E576-161B-36452FF2BFB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E3EC03A-DA92-3E81-47E9-743EAE76214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08FF5A1-1EEC-305F-D5E6-CD50D2E78AE3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28EFD13-AD90-A55D-1304-F65E46AAE83B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9BA1F49-A49A-7BDF-9DBC-DC5A30650B9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B98712C-7768-47E1-8FB5-50E565632DC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B119FC7A-23D3-93A0-3FEC-CF82885D52C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5ED9823-3407-15EE-15BD-78370E77B8E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C72F88A1-8DF6-6290-28F8-C0A56B6EA86C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853E62F-19F6-258D-83C7-946FFC15231E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AF4F93C-A8FD-B23F-C63D-A193B106829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3187193-5C13-12A1-0DA7-96A20148A61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8AB88B4-2852-94F1-4027-695A9BB49DDE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0A75754-412D-8B04-8AB4-422B082DC7C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6375AAE3-7A21-2B8D-532A-F44AC17519E4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47AB15D-0C11-C012-6E7C-BA8B10902AA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B42AB9C-EF3D-F58A-F288-E160A79EC6C4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CFFC4CB9-B009-45F3-A423-20FD69CCAD1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4FEB8B99-EDF0-F073-CF1E-71BC3283C0AC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1796F347-AC4D-B32F-ABE7-D21AB1B222DB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3E9BBD6-D406-FC27-6155-440F26080050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78355F24-D53A-4DBF-8BE1-A786479998C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FE2898A3-F66F-6CE1-1591-1C3B445630F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3D86142-398F-0A5A-70C1-ED86F2AB0215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FDA883B1-04BA-C7CD-7802-8ADB893B327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5AB289FE-D95E-2F62-60BB-85D08B4B18CF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51172E04-68AE-08D7-2CFB-8D6E772F2A5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29B421F-BB4E-CE97-1F0E-3FAC3F4B2211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75B180A4-0027-5347-A156-E387AB6005B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88E65D6-4350-B41E-8BAE-34E4F1DE146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030722A-EBDF-E6E0-0A67-7434C242919D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145DDFC5-A13D-C1F1-0417-8585AB99132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3FCFE624-7B66-BE71-1E9B-EBC933E9F62D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083EC910-CEC7-6DAA-7E6B-046B9023558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FB9D5A9-6DAB-0457-D81E-8A03F4A83945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B9DB3A75-8874-A78D-DEAD-CC1DFBF764C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BA73591-FDF4-B076-023B-FBE2ED73D69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2B5908-EA5B-27C5-6546-32117F91592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D344CFF4-E78E-CD07-0503-F771E1D45660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047C7BC7-15C5-5A70-0D26-2DCA2D37FAA7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B4BFAA1A-8547-C8F7-AED5-3A152D8622E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1E2DF46A-93F9-6A98-5540-BD764E4699D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E702D7A-7EBA-80DF-C872-8189534D63C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E61CDB7-3511-EB4B-5C4F-D322C95F4DD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A9135C6-01DB-18A6-DD50-53EDED73738B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48CCD2B-ADF8-D0E6-BB5E-D8AB65A598A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B813781-3199-739F-70BF-B6ABEAF95EAA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5E5E311-A762-15D8-2677-1AA46A481C1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748A331-9961-DB8F-B9CB-6343BAA76A19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7CBC737-6F37-5C1F-8BAC-3EF0CBB2C60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765438-E46F-2C8B-A975-33795FC69C97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5CB252C-C3FE-6058-8DD4-168BBC3353A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56DB2BC-E4F4-D049-D6A9-9C86F851753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679B5E6C-F374-73B5-B13A-1F4F122D4E48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E8055688-BE87-B5A8-0140-6A83EB933C2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CCF6FB7-34BA-6059-C904-437C31F024CC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20D79AA1-2241-C647-00E4-9AF1D029F604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C8BC08E5-A8C8-4B5E-0139-EBD6CDF536FF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A575FE4-FA65-552E-F3BD-48A7113CF8E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F1E9D409-DF56-1514-FCEF-6D0C815221DF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1EF2CD1C-EB60-F33D-28BC-DFA1B7E585DD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644BAA8B-928C-F38E-C64F-77FF20F65A0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D244B1D-2E01-A9A4-7E24-E1010AD3605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085C49F-69F6-C47F-F22C-4F443E46F0E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32F6569-7456-A940-43C7-A32CA72FF67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40503BD-265B-E272-F070-3B240904A9F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5B858E0-3AC7-DB2A-B177-AD3A9863C87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1752085-FF45-0957-DAD4-B2DB834AD6F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66E00C1-B282-8CD2-8248-34275BB5530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0499FA6-268B-A2A4-6AE9-93B59A2E1460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BBEE135-CDD0-4979-4AE2-48073D2A6CD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23B477A8-76AD-28FC-B182-C63398EA6D7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A4B1CE0-87E4-9C80-B653-3B069210EDEB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5B00ECAF-D7F2-B4B6-0C6A-2F4023B5AD1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DB3AED1C-BDF4-CC6E-A516-A60484637CC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DCAA878-A819-6BDC-C2CE-C2D69511E31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68AC125-2863-5FDD-94DF-36AB5A8D894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DFF0489-8BC3-2DF6-8980-A9CCAD3A67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59C3749-8ECC-492F-642F-6607C562214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525A17C7-83A3-B8FA-F0BA-E913C7D9CDD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D498542-4080-95A7-3F74-0358CF698BC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9D4B74A4-2C2A-64CB-96C2-3DC9EEFFE29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5F72813F-71BA-AD3F-547C-812CB0D6A8D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80626578-B2C3-1E1E-E107-F549994470BF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32C8A546-951A-CCC0-CE31-795CB8E3BFDD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B43AF0D6-C6B9-BE24-8BA9-67C0D72A77D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3CAC1A2-BAD2-F967-E4B7-F613FA441482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48FCA2AE-3A40-7DEC-EC43-927FF555787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4A9E23-98FD-1557-4F09-C861AEBCFB6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F76D838-5D7E-0038-8075-432BC736AA45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561EC6A-A502-F8EA-A396-ED612DF036DD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403E1C9-DB96-BE8F-F67E-39D2EED9705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2E5D965-1B9B-4DB2-67BA-72B0CEB6D74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E2B598AC-A9A3-524E-ED5D-F9E63419F0CF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D58310AC-90FF-D127-BF96-B3BB2AABD5B6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1D3A0C6-7818-108B-571D-B86D2D4505C3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7E14962E-0049-A06A-FCBC-CC836116214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4B1077C-7FCE-E7E8-BD38-07B73F69D198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1D6B6F0-3232-7AF9-2889-BA00AEF9FAAE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825E648-87B6-05B9-9800-275EBDD04C7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6FCDE227-D437-5EF0-AAB3-A20E2A3781D6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E669A10-F95E-4548-D6B9-D0A0D13905E9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5E9B979C-A7EC-41FD-E62A-46FAA3F82B3B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89BF6CAE-6A26-F2B3-39F4-1BF7DCDDF0DF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6D29C4B-42D5-4661-2557-4E0EF0003E8F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F58413F-03D8-2705-7B29-42F9222B5E3E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92FE94F-4EBD-D6BA-4943-9E609A906AC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AB1950B-5354-5618-1D21-164A0CABD4E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3D6C056-70C5-197D-A05F-E8B974164B9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F2D31DE-0E47-E55E-FD5E-3D1BCBE3EBE5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83CC52E-9D26-1190-2B18-B7B5AEA9A1A4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F38242-1300-C9CF-4418-8E637EFF7B40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5D969A5-93A7-89B9-A154-1A04EF5747D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BE789C2-9CBB-A4D5-D183-48D4A79B4335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C1E3045-7560-31E5-67FE-959140BF8DA9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DC71BF8-6C5F-603C-417E-660E7AAFC47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0A72E81-1495-096A-3E1E-81D5FCAB71F4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E42BADE-28B1-8411-F385-ED86A27987E1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2691B68A-F43E-4531-F583-BEECFD64CB2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508DC62-7119-3539-C968-DE519594BF6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FEEAF2B-D616-C1BD-7574-A44969A47AB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F1467A37-8DA9-410F-83F7-36109E65DF4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69699EC0-79BC-51D7-7705-B9DD3110EC0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38C3AB44-9C7B-0D58-6A31-EBC9CF3410F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6CD13B5C-7EA6-0402-AADF-97CE0C78C0C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46B3C5A-B2F2-98C9-300E-58656F8CEB5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1A4B715-797E-2B37-9185-AD076C2E1176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51640DD-048F-75DF-53FB-7DA6196E13E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B47DC96-83FB-B961-C05E-5E0E404E25D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1C59C58-64A2-4C81-282A-D4510A5CB7F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E81B521-DEE5-86AE-DDAD-754E9CC5CC4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D70D5B3-C16F-DA43-6834-407C179E90E7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53B921F-612B-4ABD-7F0E-5256CA7E002B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C930087-6CF0-2494-9DF3-678B3682D06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F62CFDD3-AEDA-EA07-7CA0-979049C9C29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B68A0AC1-F4A2-DD97-8D82-89D3F41003D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58739E7-B2E0-A10B-2CF0-96CBFF797DF5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16BBF87-1B31-CE44-1B96-765F5928A6F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71937E2-E485-79A1-DA33-F31A37A94D06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238D047-255D-DA18-11D7-B5A0A79BCF55}"/>
              </a:ext>
            </a:extLst>
          </p:cNvPr>
          <p:cNvSpPr txBox="1"/>
          <p:nvPr/>
        </p:nvSpPr>
        <p:spPr>
          <a:xfrm>
            <a:off x="2008523" y="12886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Share </a:t>
            </a:r>
            <a:r>
              <a:rPr lang="en-US" sz="1800" dirty="0"/>
              <a:t> </a:t>
            </a:r>
            <a:r>
              <a:rPr lang="en-US" b="1" dirty="0">
                <a:solidFill>
                  <a:schemeClr val="tx2"/>
                </a:solidFill>
              </a:rPr>
              <a:t>% of agriculture HH without any livestock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16497DD4-913D-9F49-FF59-C97461CADF8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35751618"/>
              </p:ext>
            </p:extLst>
          </p:nvPr>
        </p:nvGraphicFramePr>
        <p:xfrm>
          <a:off x="76200" y="773564"/>
          <a:ext cx="8905240" cy="34745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271368829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4A2E72-16C5-CBC8-B217-62805584610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CCAB33CB-E13E-17BF-C784-DA7BF464E188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A509AF3-DBBC-0556-379D-EF9E1EB6253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0C56BD8D-1E14-ABB4-19EF-BB8CD4818A2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7DE986F3-9590-7800-D1E6-05E1F39AE163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A40E445-A0E8-9B82-184E-53D91FCA6FF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B5ACD304-76D5-583E-C2ED-91556F8B9A1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D7AEDF06-51A5-73C9-8E60-D435F9A04B6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BAF63E4-9669-81BA-53E0-7CB034341340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659B88E-C7E1-363E-B53F-2F350615650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F25150B-D2E2-BEAF-454E-1070A858AA6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FBC86CC-A815-FD9F-7CE3-924988AFA7D8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EC9DD75-1E93-9450-CF63-F99F829FCB40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D75582A6-B0F5-A7E1-399F-F411FEF4F25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A0A1C922-FB1A-D06E-D0E4-A427C640EBC7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FFD72B2D-C87A-53C2-39D4-901E33992B1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0A6F32C-88A7-EFFD-CAC4-32B683220B6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A858578-E14C-FE7B-A29D-F5615752F14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40D3629-8CC2-B0EF-F717-5E21D54FDB8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22140DE-6BF8-D1FD-DDDF-B9B547D99C5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5189BCE-3577-EBA0-9345-54A52BBEF583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FAAF3683-0A30-1A6A-1482-425C0C925BA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B48AF21-FE86-7DC1-F2DF-22EAAA1DCA5C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37AFA2AE-64A5-4AE8-A869-4C42BE225362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6F49AE3-CB49-1DA0-E2BE-C0F463D18F23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CDC06A8-965E-E2F9-FD1B-0017A1328EB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F958429-C0E3-EECB-F211-061583B4944A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FD3A1D3-F710-A56A-F2C4-6A0B5D4A61B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6C611721-42AA-7C30-1F73-625E422E23B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2EEBEE62-E3F5-CF99-BD35-419D2F24B78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1D3FE0C-0C89-F287-194D-A8A54D1A1B4B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B2867C66-504F-E2AF-270E-E04728F15D7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86786ED-7205-8A9B-FDC4-646D677F68F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5D073B7-9DCA-1682-1307-BAFA27DB992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30AEB1F-7F58-7668-736C-728107A5F2EC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E824C025-BA11-FD3E-3717-A8D73AF8E218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4BC53E7-65E2-CC8D-A5D4-AF670F94016A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4A3E0C5-6047-1F53-85FE-6666FAC9DA0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AAC6B6D-191B-A32B-135C-7D871945B449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36FA8607-CDAE-E1DA-2B47-11F514DCF48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075E4817-F326-6DDB-A361-6CBE04848AA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D423F8C-55AA-4D2E-BDD9-6F4B89CC06E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29F7377-199C-AC39-745E-7C0CC7013B6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7C1F837F-6A77-0751-57CD-7DF558915F45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3D62AF7D-3CAD-7602-33A1-3433081B9068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6CA8715-A407-D403-B7A6-AF16F80E010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44DC397-D885-6243-315E-0EBCC90E248B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31541551-3AE8-26A5-2827-F691179D5D7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11C8DFB-CFAF-68BD-FCF4-F214579436A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EF04717-2440-BBD2-4E2E-EAA95041777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A724FF24-9E8D-9C96-5E1F-E6B552AFC56B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F2440DA-CE30-8302-4A5A-E6F3D0892774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060F3D75-2855-4F7A-4573-E73FB2476EB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171488E3-D952-F9F7-8C2B-8692519051D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258E980-6C5C-3892-C0DB-1948FA3789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91F29B5-8172-0D29-1D83-B3205F0BB8B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4432015-455F-E306-7577-A36CDFB3FE73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AB2DD44-D119-426C-CBDA-D5C515E60224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62245623-2FF2-1964-C5F0-E324A90C56A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B54AC7B2-6FD6-1B57-C668-F52859DABC0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E7AC88EE-E4BD-B1FA-FE28-1E49826924AB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ED41859-22E2-4303-D1A1-A916DAC0E31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FDC6E0D-6144-6026-7DB1-AA03D16F6821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B2CFD39-738F-A562-1E42-B8E905142456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CB2225AE-2DA9-B5AA-CDB2-7F0CADDE2521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48A19359-B300-7F6A-DD69-1491069E232D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C31B817A-AD5E-46FC-EF5C-7C9A64D292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B647F0A6-3229-E699-C41B-BB7B857A6A5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38684876-0AE3-502C-69C4-15701321FF3B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A1752F71-A06B-90C7-6C78-AC516F5CB64D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2E932DE-1D85-1DD4-14E8-18AD982893AE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CE78CD7-EAD2-1A6D-4B6E-7F2FD5288FC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6F0B30F-F0B7-154F-0682-E34177F462D7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6D6BCA1A-30A8-895A-FA39-DC8B96C4B6CC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93A45BBF-1F6A-7FD1-9E9E-3E3C52E80347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4E88E21-1CA2-3EBF-76D9-CE046AA0648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3D502FE7-ACE4-8C94-F900-9E52B0C42620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EC59EC3A-FD41-8BD2-D76E-6DEEE4D6F9C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9257BB0F-EE87-F6F0-7115-4C1CEF8ED029}"/>
              </a:ext>
            </a:extLst>
          </p:cNvPr>
          <p:cNvGrpSpPr/>
          <p:nvPr/>
        </p:nvGrpSpPr>
        <p:grpSpPr>
          <a:xfrm>
            <a:off x="2209801" y="573655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607E9ABE-7A40-2911-D2E8-61647D61DC16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1A90A9E-DAAA-157B-ECAF-A9B43EE1A19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77F9A547-2662-9AC6-552C-CC0F9FA3AA5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0C353D1-A99F-9EED-72AD-64CEF606B444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D9C15E5D-068F-E212-9328-25557C28CCC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E98AF5A1-5858-9511-1E57-F6F8BA9404E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6FA7B72-810F-10F2-623B-E4C4C23AAB7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C458491B-E50C-004C-71BD-C625650C257F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2354920-31CE-AE3F-31B7-869F63C91D2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A3CB5A0C-2A9A-B52A-569C-BE6A523139F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F603CBF2-3944-BA9E-C98C-9438932D7B4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EB99D3B-BFB5-F51B-B67E-179CE73281D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1F329E5A-422B-A704-5A32-FCF4E2091CB5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A99E572-4F3A-3F0A-7120-D6A7CE4F6CA6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32BB64C-0236-73A2-9FDF-A041CC98BE2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97150673-5AF2-5BF4-4120-5F29F529E54F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D8152370-CFF3-496A-1113-4E0E2A17C9F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1261B96-6FF2-37F7-FE65-E32A84E78244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50602860-4BD7-1B5C-1736-3F3A2B498F7D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8AD6602-AA7C-CEF6-DB01-EF85655C8139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FC4BBCF-D4E5-93CB-5D98-E24D08961F2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40BFCD04-0F96-DE1C-63D7-7510E57647A1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48BB75C7-EC23-1F2B-6B40-3F05C005083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FDDD5C7-4351-7C54-873E-9813736F4361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695B933-1847-265F-6AE5-7F00531BA66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F34AEB5-F233-10C8-CD7C-E2128EE1CCE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0A305B95-91E9-6403-A434-2B67A022AB32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4BC1AC7-CBA5-1FA4-46B3-621F4E1E9837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6759E48D-75A9-60E5-917B-100ECA7E00B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C2B50EEF-BFD8-C08F-8336-BC12AB9A95E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450FF591-CACF-47C2-FDA4-0351FD097DB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02ECDCAF-C9DA-9DF1-8B4D-203DA4FCFA3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2C0461B-FDB4-4A71-0DE8-3BFDFDDC616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21F9CAA-51BA-1975-F507-EE11E90CBDF4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CB8266E-8452-ADBF-DFA3-6C56C485B63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CA4E85B-AAD7-B04E-EE47-F20B58F33AEE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EEF5790-CD82-157A-F36A-920ABA4623C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1902500-C589-5650-E86B-359B3E5A3EBC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278F1C48-1D49-9C33-62AF-B26F784A3E1D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4B9AEE2-5FA6-FE7D-30CB-9F2C80E51F00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4C10075-B052-E314-9C5D-800228FC41E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D2576E02-F822-E481-3A04-9649896D202A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AC1B93F-B7C0-2FB3-AF1D-34E5E9E2F3B1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B82C4B6-9422-972E-C503-A84BB0BC10A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CE0CCA9-0E68-7967-9D95-788F41B7FB41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1AE89FA-04F7-E022-FFC8-9A9DAF316DF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9D491D7-F9FD-5D50-7478-756A8397155F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3B4CD7C7-6E05-1B19-E725-7BDB6524FF36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827580BF-C935-32F8-A32E-2A1A095F3423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0BEADEB1-8EC3-4ED1-9952-3EFBFE2AA89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EF06B78-950B-5127-2886-A6E1B0CBACAA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275958BA-F063-EC2C-9F05-34020A6D2F11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27E3C6A-6488-193D-D20C-D35773ACF14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368FCE2-5711-2215-A3E5-3D1FD6000D62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8C6BC9A2-406C-8D77-DB9C-CB4595157BD8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9FD4E20-420C-77C9-0DC1-FCB1DA564E03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EBA2108-7BF6-30F1-57A2-A1F7A412FBBB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7C7068A-42DA-4253-E464-62AE66346A4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6E0BB78-6D23-780F-AC16-F53C199F16B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FAAB030F-2C99-AA64-D5AD-6A28615834E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74E7F687-FA4C-C509-0A52-2D6F407FD8D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BF6078D-B57C-B7C5-5B40-DD9008825458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D356822A-C7A1-F9CA-1539-139374972F2F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2D583871-B329-DEE2-BD2D-12191AD4C0A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884D4FB-0A45-7EA2-93E7-3BD58FCB7A2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DF194231-9CE5-D2D5-27DF-3CF33F9E7AA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9E59D49C-D94F-7BD6-032E-DD7631FDA97D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23CCAB96-FE82-BFF2-3269-B52612CCEB7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0C4B41A-9905-434D-A2BC-F6BFA38193F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4BBA227-77F1-855D-6C72-869458F8C2E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CD2065C-91D4-2B75-2892-D8BF4A1F507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A4570CF8-A99F-231D-D044-45E76B0F75B2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7375C28-E4AD-091A-4651-3916FF70DCB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D816772-5840-44CB-E707-39F0E708942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A614197C-C4B1-BA98-011F-AD8092D0184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ABF8FAA-2653-0000-FC16-7B93681E701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4B966C3-1188-00AE-2669-3336D43947B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68F7FC46-2250-8FB2-0485-33B3C3790B3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467E5C-B7EC-85BB-AEC4-FF7BB661E19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ECC61A4-D8BF-72D5-94AE-B92E74F078E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1B65E2C4-27A8-3BAC-69F5-5164FAB2896B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87E9CBB-4D17-2C80-4831-AC1049D1A0E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33CFA28-9003-D8DD-03AF-7CD05BAB9A46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A7DD3FD6-88DB-9BCD-E7F8-C703694879C0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C98239D-E822-CAC1-703F-2920621A575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C35316C0-7B63-7F9E-7BC8-98784222ED1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17EDC40A-80B9-C0A7-54E2-667C4ECF429B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8F2DE4D-DD99-079C-759C-791811E41B8E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E6FEDF03-C1AE-CE59-B2A6-3DAC2F4EF7A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BFB288D-E20B-636F-545D-F8047C4E4BDE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922678C7-724B-F126-3D10-FAA3F1A2BCC1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5BB56139-F4AF-D681-D3FD-E2E7928ECF0E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B9D89A6-3E3B-1073-A745-B58BAD96D02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8E891B4D-ADE5-C799-99F9-FBB76804E7B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8206667-3AA0-A7C7-95C9-9D975D8323F4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955E2169-B5B9-C9DB-F36F-4FF10C3C2E4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41FB1C4-0802-927D-C192-D2DA8C82535B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E0ABFF84-582D-8064-33C5-EDA3A44E66A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45330FD2-B1C1-8CBB-1894-EE9AC3BE7E4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2E04D0C1-38E3-4252-4D1C-C72DA8B2849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AB27AC7-5DB9-4686-4DD9-D6E0A193AEFC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C479C82-5C43-E372-B9CC-AF68B3A89E34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2A08360-7392-74E8-5FDE-D3FD4C3AB612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00A445D7-9616-BAEC-E569-6766355D66F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B7919E69-23F8-2AA3-AA69-98EB8ED001A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005F5E9-22A9-2BF2-5038-B80FD6FE3427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9543C62-B9FB-AC23-C4EB-94B78B85364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70BC4C9-AA05-020A-F1B1-D2ADDFE5AAE9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BD647EA-7B1A-7817-CF78-EF390BA89660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394AE13-01A8-1978-800B-FB7D403693C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5B6621D-6C29-D03F-8B94-484B78B49827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237FB72D-2CCE-A568-3AF1-CDF8A2CEF7B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BA5642-B67E-65D1-82DF-B586BB99C6A6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3099863-6D90-6FC7-8AD1-B4198E8BF00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4045398B-7E6F-2E58-00AF-47957193B07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054B210D-6907-D521-8BB9-274703EE607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9DF094-F973-CD06-A76A-3D47BEEB996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EF426E3-248A-E8E8-DF54-1A0C7FD635E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3065009E-B059-746D-EE6F-40588300740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4F938C29-A3C1-6CC6-855C-5D66C94E737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2539515-D312-416D-23DC-CE798687213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C7FDA3D2-AA2E-9817-3A67-2C586C54630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096090B-E3D6-C020-4F90-B3E93CC488F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3161259-9E77-97DC-CB18-5A7C2851C39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F29764E9-2039-2D21-35C5-829B31907BB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074F7F76-1B63-7F15-9248-6C98EC93AEB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BBDCBD6F-17EE-E55F-D7E9-1FD139844308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8F4EF88-3863-EDC6-12CA-186B81E02637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7CA4B22-A447-70EF-60A7-44725E51951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8A966B3-1BE5-EFE2-B96D-80B23C261AD6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650BBE41-6C24-BA3B-A28A-221D600AA32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CCA49EB-ACBA-4096-3989-EB1FED895E0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5A428089-FA20-3EC2-12E7-EF3111EB77F2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FED735E-7C14-22BE-2A57-346D44EB4829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19FCF8D-6066-A345-188D-71736B88493A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18BAA85-053F-FE6C-2F78-4202623371B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3718BBB-0295-0FF8-86A8-B5349D88C976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17DA7B1A-BB74-50A8-0BEB-F429AC321176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15E929B3-EAB2-3A9F-02EC-39472D0070BB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617E956E-4993-5EB1-4507-FA43858853AD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2CF6786D-881D-183D-CE12-6874C84759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809AB329-D638-F08B-46F8-23CDE9ADF80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C0A3ED8-F029-CE43-970F-DDD3C6832AD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8CFED32B-431F-DE20-D326-135E19DE21F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14F377E9-98D1-EDAE-AABB-0C6274FB1B9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C71DEDC-777A-7292-3607-A06881888FA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DE72B6C-2234-AA42-D5C5-9D382728220C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A75FA1C-B628-D814-5B25-8BDA72BFFEE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66D1301D-0725-0684-A5F3-CE0F524C57EF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4EC68C1-D4BC-9813-5EC5-31C1DCDD40F0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34AF43FC-A6D5-C42F-86F2-63AB2E38A60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6B1F1BDD-8284-08AE-04E7-978B17947F2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49EA7A9-EC41-FFC2-4EDD-AC8EE07E4A7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671EB842-08E0-BE94-48C7-A80D7FCA4A3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02C8372-6BF7-0D2C-DBEF-02EA9D22DFC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789EA26F-1EEA-A4EC-00B9-FDCB30BF408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DA63B79-61E2-8CF1-067B-F3C28CA5EC3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661A78A6-5C61-11EB-2624-C636EDFC69D5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21955B0-F534-61E0-464C-62B63F435C87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CA58A3C0-0CE9-D85C-9DF5-90ECF14167A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CF7D189-1B53-53E4-AF42-0E896D0AE24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8F03789-4224-84DB-E3BB-6273F866365A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96BA210F-C8CC-AF0B-3487-023D4BE57F76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B3AD54E9-2823-D496-B76A-45E7EEFFF8D5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05D68D13-D3A2-23E5-ADC1-4F2188E71D7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5D14304-58B8-7301-B7D3-EC4C95E9987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AF65AA1-A753-2C85-CA20-1156F1D38EA9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460DA8D9-590B-4DDA-75CD-796D0110D34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0EF17F0-1777-0B68-33DC-4B4461E2718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2CCC003-0B19-4E2F-0B05-BD121E0FECC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ED3D93A-6D9A-D3AA-8017-1247B7150C8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D1332AB-C3D7-EA22-AD81-4A69F321498D}"/>
              </a:ext>
            </a:extLst>
          </p:cNvPr>
          <p:cNvSpPr txBox="1"/>
          <p:nvPr/>
        </p:nvSpPr>
        <p:spPr>
          <a:xfrm>
            <a:off x="2008523" y="12886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2"/>
                </a:solidFill>
              </a:rPr>
              <a:t>% of HH with Agriculture land below 0.5 Ha 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53BD775B-4FCC-6564-6152-6FB9C6EAF0D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11399415"/>
              </p:ext>
            </p:extLst>
          </p:nvPr>
        </p:nvGraphicFramePr>
        <p:xfrm>
          <a:off x="903990" y="743882"/>
          <a:ext cx="7563182" cy="3937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90648953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8C98D-B8BB-FFAE-CD1C-19F4A53F9A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4C25B03-1ECC-5375-111D-14E70B4647B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2D70E5EF-E0C6-CA05-F36A-AA40E14E343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7D6D5FF7-3E35-23DA-245F-2470C64BCA5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8D2F0BB-1BA1-10D5-233E-AE8A8650A0F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48D0F0DF-3F67-8DED-5AFF-2201B219704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C69C9AC-7200-565B-2314-08EC17D1521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CCC5A69-8640-5E33-B021-6E3BD564192D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C294F46-33A1-DACA-76D7-05790D695AD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5E58A8E5-2AF1-970A-915D-1640CD180C0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BACD0CE-34FC-4DCA-C159-E3F0DFDDAC25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3D4A0231-21C6-4E56-D91D-143A40EE4FF6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E6406D5-2CBA-B0D7-E7D2-7BA37FB878C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56A72904-99EC-0C07-ED9A-1C5F1A313D49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75CB0573-9331-E3ED-F82D-88327E758B9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48DBE2A-17AC-3635-E8AD-55C55E369B50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5489F0-DE9D-CE13-063E-35EA930595AE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4E4E27E6-C748-42FD-64DA-5D956F3CB496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30398739-DE47-0EAA-A310-5544F2101FC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72129D7A-4974-AD25-3B24-6B1C29640CC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CCDE62DC-7D64-752D-AF71-7A758C1C7AA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B59282E-2476-392D-6587-6B91C6289A9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CB85817-3E8D-8311-0139-48568E562E5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8E01830-DA20-3B36-6288-4867EA237C1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8DD4E665-0981-3716-8DE9-403F7973B6B5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49D0B40-CD59-98D9-7C3F-99367CE36714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2698429-E208-18FD-E0C1-FAB99300BAF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0B51FC8-C739-2AFC-0FA5-2D6F05093CF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2700FA75-9299-0EA8-70D8-0B851942E92B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656C5308-EDF4-EC8D-708E-488C491118C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917B34ED-BA08-DC69-8AB9-336444A544F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0B40E263-91B6-D070-0FB8-9AB65619685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D06E92F-ABB5-2904-F60F-0AA3D033F94D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46BC44F0-62F1-5397-5C6B-0D6D927FF9B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5804EEB-36A4-B2AA-806B-B684AE8A1E5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C58F861-EFAE-2471-539D-869FB242294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747DB7BC-9512-C52A-B496-5733FDE956F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67859900-57E3-0997-994F-A84ECA6E8E2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573E2816-3168-B145-2B82-F9948E504E5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1FD6D9E-24AD-93F5-F02F-7AE69FA7228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1121E9C-4BA9-51D7-0B7E-90087A8B3B96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E5331001-87AD-33D8-2682-E6987F16F74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B4682D8-6149-ED65-3D37-9C0B38BF0E8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ADDA04D-AEC0-9C7B-4D90-81F2E44A942F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931FEE65-EAF9-5B36-551C-76C2DD75864D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8741D805-2CC2-B859-E47A-35FAA7F97A8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0A6E516-4B65-DBAB-8ADA-0AEE765687C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1349A8D8-360C-DFAD-0ED3-404311614C6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34DC7EEC-1F70-694B-13B8-64DD4217061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5F3AB25-7A8D-CC8E-FA07-C4750FFCB2E5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59AEA21-3E02-E015-42F0-96E736C4B79C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6773DC6-8D69-079F-0BF7-C1BDC041C05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065A88EF-C9B4-BD31-0C5F-C294B6E3522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4E16D6A-5A5F-6542-8552-742838A7A5F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D0DB233C-D9D8-5BBA-3A6F-0BC7BD102A22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475AF41-E483-D94E-DAA0-E3FF3AFCE6E0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DDDD0D0-1497-7CAB-510C-D5254AA5BF4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CB5A6B5-0B8A-2B43-D0AC-1182BD10208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93968A5-9B1D-62E8-9F56-EEFE33EE0CDD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B1B5ECD6-2283-D91B-D3DA-830A15CD340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C988C830-62D2-5480-3316-5BB27B08960F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8B38B69-3690-0516-A819-684B87F53277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A369B85B-9D53-1067-8089-747369CA9C3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47EF540-A74F-32BD-4CAE-EA020641866B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EA07EAC-B96D-99D2-066F-9F24C158CF6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9888D94-EFD9-9CD3-C305-C36CB65A5712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D8176DA0-1B3F-5EE2-014F-F32CC4176DF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F36C823-955A-2CDC-B15B-9F18D9EA057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912A4E9-CA87-4F6B-6193-3F952AFC3976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56FDD593-1550-E601-D22D-EF02012DB4C6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E97367E9-B120-D1FC-BA0C-E8CB163356D1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1C4F5A8-360C-F69B-2F0E-3F4D5A003A8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D44F9D1B-6315-3C17-A41D-9BBAFB5541F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5EFDB55-5453-39DB-F27F-E89F603FA987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D4B964E1-7480-2460-D9FB-4237F3D4F00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7C50DEA-460D-3BCE-ACC4-C3106627F7A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34511DF-2615-3F8A-198D-F87D0356FF0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066F758-334D-62EE-317D-AE7CA4D5E69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3939BF7D-F905-A5F1-8721-A69F9327060F}"/>
              </a:ext>
            </a:extLst>
          </p:cNvPr>
          <p:cNvGrpSpPr/>
          <p:nvPr/>
        </p:nvGrpSpPr>
        <p:grpSpPr>
          <a:xfrm>
            <a:off x="1537124" y="773145"/>
            <a:ext cx="5534855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87D28BAF-AF74-4742-1166-8084C34F89C3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F2E8DFF5-E918-FC17-C421-6CE92715A97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A3F3816-0810-DD50-51BF-2417AE34346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DEBB3E66-D04B-0854-7C88-9C382C027213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DC8B4F3-F186-5FDC-A54C-4DB13BE1E70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FEC2DAC6-DFCB-1EC1-836C-D0E7670FDD2B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D9D89638-F68D-23CF-AE51-AFB421E1226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FEB3780E-F12D-01E1-24ED-F603D2C29B9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63D4935-5CA8-113A-6045-6863BB5CAFA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EBD3882-C42B-1A0D-2ECB-120436D60FB9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247E4D7-673E-C8BF-8044-B8241BDA4D1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6B07C89-DA7A-D92F-8541-F314FFC4788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DBFEBEE-4191-AB1A-99FB-47FD43764D2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CF53C73-EDFE-3244-5B2A-DE87F52DDDE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3273F53-3679-47A1-9C44-1174B84DBABE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6933A7B-98E0-7E1D-1683-4BAA34A4505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955BECB-4362-6EF6-1A4E-8396095C9CD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4BDB08F2-BF6F-D62F-AFB4-02E86FFEECC7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7576E1A-EAA2-11B9-6067-8EAA334F3E88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32888F1-F206-D176-6015-C93C017B3707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9259826-4224-E676-9512-DC724BF0B2C3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C65FA1CD-F027-9148-06F8-87821847084E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D493508-BACA-96C2-A436-9ACD5FB9397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96C1270-32BE-AEA7-AE70-E60548BB2B5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5BC09DF-BF57-EF08-8E19-69F009609C8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ADFFA1C-D6B6-A6FF-9D7D-9670292BF95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55C3406D-BF6D-E4B0-D7E2-A8A3D9ACE07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4CFE08D-0F50-DE57-36EA-E9AA3B08C0CC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F1CEAE7-614C-469D-46D1-9E93A00912B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310032D-7284-AB7B-5C9D-1A4DC08C7A1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AC990F61-8932-9CDC-0404-951B06F9745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3EC5A70E-9200-2535-B09A-1FB7E1551B8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BA39A69-7DCA-DCE8-8DB9-B938076B0FF0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E7DD19F-45C4-DCD7-1DD6-E887A9168A83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E55F103-D560-B281-8DCA-B9CE4514F32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3693B2BF-70D4-4C8C-1148-D6151E81513D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B98965C-1D52-852F-EE5C-6627CDA0ECDF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258AB3B-359C-36F0-5036-D204AB51DCE4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F7FEE30-B9B4-031B-D177-06748AA4C981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8443E53-A89D-033A-194A-17E0D905881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D826570-179F-4FA5-6042-7B4F2499205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B7D983D-7E1E-2ACC-DAD3-F090E4B571B2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ECDC157-4D33-B566-BB25-231AF4725BC0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2370C82-1559-8084-CC8F-B22402A94B9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0D41A671-B623-2F06-4B29-ACF20B8641F2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A8B5E55-0B96-1D8D-0153-A77AB08723A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4ED7BE2A-B2FC-5ACD-A900-2615752A7CF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9753AB3-136C-A288-8CD0-DE8EDD0D378A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553C3408-F7DC-9E35-17DE-C3263DFBCD59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034FBE34-C925-9134-AF58-83323D66B41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289AD03-0149-26F5-BD4F-BE04282FC78B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EB9FEAD-981B-07A1-8187-F429FABB33DD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62F6077-EC11-77B8-E50C-5BAA1352556D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4AB1BE13-821D-02F9-153C-A7DA87A47D7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6E633D9-172D-8191-005D-C8AD8A91AD50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3AE2822D-3D86-F709-1EEF-D79042AE3983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75D69277-09F4-9ECE-7395-3A20FA5B942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6D60523-EA64-959D-CFF4-FD009802DAB2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837ECF73-889C-FBA2-7BF9-4FF342EDB0A1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98689D8A-AB5D-0F6B-1BE6-211ADA142FD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AF0783A-8A97-43EA-01B6-69977C5CABF1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2E503FA-91ED-749F-1B83-C28D169A491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0576806-01D2-483E-FE76-1D54771FD65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5E00076-5846-1B5C-2107-8DBC8D8BB62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E5E43E2-3101-5F54-6544-C138B7A2884E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105B4EF-2CB4-8A6B-A10E-071B2D0C13B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8D744F2-9270-59E9-D820-CFBA065C8B96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05E7A6C-EC72-5A7A-2B6C-6F65D1FD665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4159225-EFD6-1FDF-0397-DF17D2A2337A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4287A76-8644-4687-5717-A23F21697BB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9674F64F-9FF9-A655-071D-CFBD52A1AB05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D3FE2E5-37DB-276A-AB5E-05E7F4321EB5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5BB97AD-D935-0D32-D849-BD234B59A28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5D13EDC3-2A63-E22B-7BA2-D794C0DE0EE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B0DE535E-1A98-A27E-F6C8-E004758D5F7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AC37609-2054-D938-66B8-871BC2FD125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ABACCF7-7AAB-21E6-C7C5-15F81D7E87DD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05EFF53-5912-3673-A82E-63DDEF09E00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5D3B3EF-CA77-6121-F049-3023852F9C5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EE4912A7-2AEC-A4AB-2E64-0B7F54054FAB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3D55138-0BC9-C970-1CE4-05302C8A761A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F73B8CD-1281-9819-15A1-B9EBBCB01C82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985CA252-395C-1EDD-8838-89C519BD3DC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32CD829-6B5B-6758-D57C-3376AC23F5C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26F3E3A4-2DAF-BEF7-67E5-76D9CC7E4A04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8A2B0FE-5F1A-567D-09C2-DD797508A4E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ECC196D-F69B-83C5-604B-996AFDBF61D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214A846C-22F1-FA2B-8899-2870ECB9AB4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E033A81-9742-C86C-71B1-9BF13541B66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4DC440F-535B-B422-B5D5-7EB49239A22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462974E-805A-8216-35D2-981F0C47BA2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6A3F7283-0C36-0029-3070-D15198E3BD3E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67047D5C-06B6-3361-2F04-3B8536C0262C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5CDC950D-755B-9846-04E2-64893C4DB79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D02CDAD-9DA1-1CFF-9165-5B6E7911B8D1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7C28BC2A-ABEF-9274-9ACF-EF5402CAE59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5E1EA871-3634-C63F-7D69-7BA5FE54EECD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DC004887-9EEE-EE15-550E-DCAC219CBB7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BFACA3B-17AA-68D0-C4AC-4CD2F84663FE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BEAE3F7D-720D-A731-57B0-B3594F76753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A787EBD5-0E02-00F1-4607-157C1126A13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5CAAF99C-84FC-EFF2-18E0-EBBC1B5C040D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AB223D56-F127-33B6-4D3C-02E149CA1611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01B4423-FE21-4692-6606-BCA55638A03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D3D3129-5D5C-724A-40D3-D7938180117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D5B1B71B-80D8-3F10-C37B-EBF7F1B1984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8405FD2-11BA-C2AB-5F5D-A0967B6886BC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401B907-ACF4-702D-7CC2-F46609331FC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4CC5646-E4A0-8F03-8172-C517B703001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2BB9502-9017-2C8A-8536-661896D1608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77980DC-48AC-AD23-90D4-09EF90998CA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9B81B1FD-A225-B56F-868A-6ABA730D0ED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678B2D50-B3E3-1FDA-27FD-2B29C05B6B6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469555F9-3B6B-2034-48E0-791A4B48E5B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2418314-CC9C-02F1-FDE2-0DDCA9161623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E25D953F-4A43-D440-C909-DEC6AA0F70CA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DEBD848-3DF4-AD87-4801-1DDCFC6C20B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3F8F207A-3D3D-5574-4FD1-C4ED8677D9DB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124DF35C-21B2-518B-D885-A7A235BE30DA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39ED4813-35C1-8E98-0AD2-8E040AF2935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EEF6DFFB-C50B-165E-9AA8-01610A12FEA3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799124BA-5DCD-5800-F7F4-2494E6832D0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1F792A32-0E8E-F1AC-CBCB-5B36BFEB3E19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FACC573-EA17-34D8-E3AF-5ABFDE55DBEF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0C84441-E6CB-71C5-31EA-DA6653ED7E60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7BF5C62-E4B2-8426-F9E0-09AE230C7F4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382CB4B8-9EB8-9AB2-5D49-D8AD4D6987B7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0FF90F2-EECE-1F9F-5B59-CBA7ACE7E7A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0FF706E-9D8C-E60A-D19E-C39BB94589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FF8394D-28BB-5A5C-551E-FE9DC6AB9078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050C63A-DB34-1316-8913-DBC01ABAF2AC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A8FB2A99-BBC0-B793-E2F9-2F4252D3F47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5695F682-4F75-4BBD-ECF8-AD2F08E73ED7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6BCEA9E-2866-B6DC-03A3-597F9662258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58CB7510-1D03-1203-1D48-3B7AE5B660A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553EA4EC-AE02-EE55-0B5B-46F6EB8C050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B8EC18AF-E48E-0DFC-478B-A43C00A82A9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EC09EC78-F103-93E2-3299-C9ABFE824390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68353771-D2F6-51C2-9941-369E7717F61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ADAB887A-ECDA-896B-91E4-A5AB6D72F8B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BE46B5A-89E7-BA9F-0850-8C641D28A22A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BA8CA4D-95E6-2D24-AD51-69DBC0DCAF2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2B4E169-05CD-19A0-13B5-2FB67A13B39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EC8B33A5-8A52-53AF-0E81-35702C10493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4AE0B75-4F38-D7D9-4845-AB429DDC4BD6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F6F26EB0-290E-4E20-8F37-267D963D2AA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6EBADCC-2F9B-91C4-131D-97074BC6FAB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3478CB8-A4BD-CB2B-CE2C-B6F7D7A088E9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9D0691F-F827-4D5B-42B8-488EE35E691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DD2024FE-8632-1F11-93F0-D7CE7E03C0A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89F2C01-6FC4-E4A8-6D8B-4B38238BF361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6947D772-C786-FB84-FB22-64686C9B6A4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4D2C338-F02F-DACF-D730-4AFC2A68997B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53745A5-4520-5EBB-7157-81E281630824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150BEBBD-6840-744A-43A3-7E6244A26869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79ED14D4-DCAE-ABE2-D507-640F956A4CE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F00A0E9-2D5A-DF66-432E-26C3921731A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6855AEC-DE36-A554-93AF-3CF5B69144E2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E76B5A2F-0965-2D42-F7F3-11BC9886F225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AE644B80-B43E-7710-401B-ECBCF5161FDF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203EA08-6F46-6AA3-A78C-BD2C5D85658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19FBD4D7-739F-9F23-B325-3B6CD500A10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43492EE-FAE3-363D-DD5E-4DA9DB227EC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7B8217B-17F8-F8CF-BA77-B4F092BDC62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179F1DC-2685-7243-FD4C-3781DA153AC0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F02EB332-1B4F-9619-6A7A-1BF2B7323C2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0B5B750-7043-00B2-8999-DA65290A69DA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57C015ED-D74A-47E3-11AE-BA2117DC52D1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02EDB879-DB43-39F4-824D-8E06FF3411D8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BDEB3DD-935E-0E38-F10D-34A8C81BEF8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99D80D67-C2AF-8B55-9AC4-1CD9BA6637A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8F2CA84-0E5E-C8BA-6A86-C34E7411C77A}"/>
              </a:ext>
            </a:extLst>
          </p:cNvPr>
          <p:cNvSpPr txBox="1"/>
          <p:nvPr/>
        </p:nvSpPr>
        <p:spPr>
          <a:xfrm>
            <a:off x="1447800" y="366882"/>
            <a:ext cx="602694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800" b="1" dirty="0">
                <a:solidFill>
                  <a:schemeClr val="tx2"/>
                </a:solidFill>
              </a:rPr>
              <a:t>Agricultural land use per district (000Ha) 2020-2024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635750B3-1987-669B-4C48-78185EB26E8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41717785"/>
              </p:ext>
            </p:extLst>
          </p:nvPr>
        </p:nvGraphicFramePr>
        <p:xfrm>
          <a:off x="577860" y="1074203"/>
          <a:ext cx="7988279" cy="3200398"/>
        </p:xfrm>
        <a:graphic>
          <a:graphicData uri="http://schemas.openxmlformats.org/drawingml/2006/table">
            <a:tbl>
              <a:tblPr/>
              <a:tblGrid>
                <a:gridCol w="1750345">
                  <a:extLst>
                    <a:ext uri="{9D8B030D-6E8A-4147-A177-3AD203B41FA5}">
                      <a16:colId xmlns:a16="http://schemas.microsoft.com/office/drawing/2014/main" val="3225372592"/>
                    </a:ext>
                  </a:extLst>
                </a:gridCol>
                <a:gridCol w="2104138">
                  <a:extLst>
                    <a:ext uri="{9D8B030D-6E8A-4147-A177-3AD203B41FA5}">
                      <a16:colId xmlns:a16="http://schemas.microsoft.com/office/drawing/2014/main" val="4199959679"/>
                    </a:ext>
                  </a:extLst>
                </a:gridCol>
                <a:gridCol w="1098622">
                  <a:extLst>
                    <a:ext uri="{9D8B030D-6E8A-4147-A177-3AD203B41FA5}">
                      <a16:colId xmlns:a16="http://schemas.microsoft.com/office/drawing/2014/main" val="204495068"/>
                    </a:ext>
                  </a:extLst>
                </a:gridCol>
                <a:gridCol w="1098622">
                  <a:extLst>
                    <a:ext uri="{9D8B030D-6E8A-4147-A177-3AD203B41FA5}">
                      <a16:colId xmlns:a16="http://schemas.microsoft.com/office/drawing/2014/main" val="2315636373"/>
                    </a:ext>
                  </a:extLst>
                </a:gridCol>
                <a:gridCol w="1936552">
                  <a:extLst>
                    <a:ext uri="{9D8B030D-6E8A-4147-A177-3AD203B41FA5}">
                      <a16:colId xmlns:a16="http://schemas.microsoft.com/office/drawing/2014/main" val="2891039750"/>
                    </a:ext>
                  </a:extLst>
                </a:gridCol>
              </a:tblGrid>
              <a:tr h="708814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District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Total land area excluding water bodies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2020/2021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2023/2024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Changes 2020-2024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4416745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Nyanza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  67.1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51.0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45.5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-10.7%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99065921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Gisagara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  67.3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43.7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47.4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8.6%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09709980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Nyaruguru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100.7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36.0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34.2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-5.0%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7374484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Huye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  58.1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35.3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34.4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-2.4%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8461592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Nyamagabe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109.1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50.5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44.1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-12.8%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35116297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Ruhango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  62.6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45.7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44.6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-2.4%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197499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Muhanga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  64.4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41.1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39.3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-4.2%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80866958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Kamonyi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  65.8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43.8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47.0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7.3%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7000403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8999449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861EBC-BA60-3843-9257-CF3D510980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7AD5C98-7B3C-5C15-83F9-38E24F8664B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2C413FA-4DB6-EB02-FC3C-B8353DFF5F5E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882EC60A-FED4-3621-7D93-230C5B84A9CE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E7905007-947C-E919-81B5-471A7FDB6E3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85D29F32-A30E-0832-47C8-499AEEB05B5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2DFC849-7709-B89D-027D-7984E2E6BE9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FEBDA0D-6E8C-B52F-FB9D-FF7E159B4EB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3C41013-1C55-2F84-EB52-64FFB288F6C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D4A7AB8-67DC-C7C3-92AF-63899271573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E9CA93ED-4DE0-2FCD-EF37-113606E2DFC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AD7D550-3299-ECB0-3FE2-954A9B3E6AC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A69A146-2D7E-70D0-E473-95A4F0EC6A8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48723B04-2D2F-0576-D742-009CF19AB378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F60219C6-8F9E-11C5-E111-A588B83D2B9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3F5C547E-DF95-CC5F-89FB-A3AC691BB80A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9E84BCF-F58E-99A4-D68C-F87A9D10AA7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D029A855-D830-F863-DD33-AC6BC2F882E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890506C-8A9A-E293-E505-66A3E3D819D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C27B324B-062C-FF2A-0CFF-1CAE5262849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BFF6B3B-714E-8B75-65B6-E16C1CFF6ACD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99E144D-5792-A2FF-F246-6792F53AE09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971C6E99-AC39-36BC-A20E-1E4C7FF12988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FC3BFA14-29FD-3003-4931-92B3F63BD08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0674FED-43C6-8365-C8CA-9DCA9D5A79FC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7EECDD4E-72CD-9D73-F93C-CC646466730B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16013D0-F643-E0B1-B96A-7E872DB4B380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9344A38-D3A2-0621-AF45-651EC754AC27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2C5BC3A-F0FB-C035-2223-ED4805D8A44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4C143F5-FD91-11E7-E2AD-789885A9172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335ACC8F-DFC8-0330-DDEE-A103B8492DC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73F3B739-6483-EEDB-C8F8-CEAC1E5ADD7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E2E3C66-2856-CFF2-CDF8-FDE7C78C9D0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4577631-E601-66F0-FE35-CE8BA5D2767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29C4BC62-1DA3-951D-4CB6-CFFCBFC3D0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EA720F1-3584-37C9-43BA-C4F495DF6AB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1FC5432-955F-EC03-6616-1FF36EBA876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D05F06E-3DA6-8D97-B615-55D59C0ABA88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41C185CD-865B-FCAC-CF9C-1FD6239A1D4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41B2223-AB75-CAA3-9D11-8ED6BD76941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E8E92C21-A576-3789-9483-6D32CB5E6E85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570BEB28-48A6-B412-3594-63CF3E5D5D8C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C483718-54DB-5E8E-0E90-97D1F52405E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3E2250D-59AD-CB64-7F93-E3C44CA2B1EA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421FA885-3AE4-69C0-5AA8-48EEA37C718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64DFAB4-0E87-35D3-A60F-9868E3E8080C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FB1979DC-5F66-EF98-C596-5E678342510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EBFAA08-64DD-2E29-8560-F6D6E3A2D207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CCC349E-55C2-0DF8-B961-D010D0A52EA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FB67332-6EB3-DF88-2C5C-2425B7545D8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F98E0A7-A7AC-95A2-EA38-F4231C208487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44E77CC-C968-08C5-E19D-71E2FE7CBC8F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5A9DB39-0087-DC0D-3C36-42B0F3968DA0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FDB58A1-A5ED-C027-5608-B7801DDC41D7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44B7B50-AD3A-4595-6431-1B06F76EBA1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308EF93-E527-FCBC-F782-4458AF72567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69E4F8A-9ECC-FD0B-F440-FC7B607D9D0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28863C3-CC93-76B7-5A70-BA03D6AA079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6DCF345-6247-FE97-FDDD-B9C5F16CC310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757C3B4-4512-B29A-7C82-80A549F4908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E77CC3B1-CC57-15A5-C947-7FC16655862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00716F4-A8E6-C57E-F9FA-798300154C1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A72C251-CCBC-C643-CC66-ABBF14E5B0BE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53CCA061-EF46-277F-002B-84EEAFCB47EB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42980F9-A252-3F49-0D7C-7785F958979B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F693D25-36E2-0F79-F564-8C46D13C309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6437BCD-8222-C93D-2E69-8CC29F768D8A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249C31C-065E-2BF4-AA7E-7F149E32D13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AC4F7FAD-04E3-5D39-686C-9033A424FB05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0FE53739-8658-D56F-3522-1FFDEBE938B4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91E2090B-993E-9AFA-70B3-710E50220035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259A41E-AC57-905F-637C-9F47D5682F3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DD192B8-6CEB-0BD7-EE00-F132C83E969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D1A09BB-91AF-092A-C018-E8C715EDDC8B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49AF63E3-F1A2-334B-766C-D2D3F47CADE4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4C35241-A7F9-9BB2-D2CE-2591C9CB61F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77B18BB-2D8C-F6B5-3BC5-9AB771B699C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1F8D1A39-1975-AA6C-E575-739D8816414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2644D8D3-C511-5C7A-DCDB-5FA04CC18E47}"/>
              </a:ext>
            </a:extLst>
          </p:cNvPr>
          <p:cNvGrpSpPr/>
          <p:nvPr/>
        </p:nvGrpSpPr>
        <p:grpSpPr>
          <a:xfrm>
            <a:off x="1537124" y="664404"/>
            <a:ext cx="6082876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13A8A2C9-0EBD-E630-8A3A-56309893D6AA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02A7A26E-783D-4159-424D-44305F6E335D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8A53FFE-DC0B-2E82-B4C0-779E6B2093EA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255D59E-354D-2F79-30C8-BA91F56B9E07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831EBB18-FF82-19A0-5622-4B262ACFAFF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3813C2F-7EA2-2852-8ADA-C82B644BE8C6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A0EF5AE-4BDF-5921-13A6-36182BE37BF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6E7BF05E-0043-BFB3-09C2-BD8645F81AF4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98EF333A-5F21-4D97-0E57-3EC1BCC77C0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5301F243-1C2B-8B17-8A08-50E598A10D05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699C3AC6-257F-FE28-4800-4C65D466E97E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9DF993A-14E4-E59F-C82C-27BB9B05D0B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CB8F411-0503-4792-666B-E26A3DAF09BE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83ABC4E-DC2D-5ED5-7F0E-5DEF66018EBD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3D0DA85-7136-366C-C33F-41934D47F7C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51D62279-12C5-2228-1E27-FCDA0D86C64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F7C23D6-1BDD-3E82-936D-77C24DC5279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BD32F1BD-C571-6159-6AC1-F4C54D978A9D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3DAAC4D-EFA9-96C5-CB2A-F0D2F91B50B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D4FFD01-65CC-91FE-0A0B-110294A8B3F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37044D8-236A-5E0F-D906-590BA18399CE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BE30F99-9E88-E285-BDE0-6B9E7076FFDA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5622FDA0-9EA6-8F02-EC91-F4A5BD7D6AE6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77ED2D4-ED7B-416E-CB4F-D1DAE0E1396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B5E5B64C-47B2-DE8E-91B0-13F60849E4B4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0A1A63B-C544-0586-AA64-4F5B5342125A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300C4AFA-789B-D951-B32A-66FD46B9347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8A2A920-23B0-F6C6-9FE9-7DC1E7EE5C6F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A1ADB8FA-BB76-753F-EF67-655255EE26DF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778A4FE6-3FC2-88B4-BBD5-0C9B03CD7F7C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0C812EA-9E09-C693-B6E8-8DC888B5F59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6863729-5955-5922-9AA5-0575C2D63A8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2103BC8-3B2C-C437-37F1-1E895707920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A2347BE-760E-D228-1369-CBB855FF763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DD6082BC-1492-ED52-E3E4-14E147A5D65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4189523E-C63C-406B-C19B-72D39DC5056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AD657BCE-7EF9-69AD-7EFF-065BCAA7A76E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D4A76D0-BF1F-8FD3-F885-9333C1A25D2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1963018F-6B05-6B37-DA3F-18A1531FCA9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795E36E-297B-C5D1-DC8B-DFF983FD003F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0771A36-9926-CA0A-FBCC-D9CC725FBF0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CF8727E-AF02-2E53-80EF-B4106C1C30C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CAC78367-E64C-4147-B49C-0AFF52D1921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A29C0C5-A25E-2A8E-6E99-AA5638E180F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8C73579-C4DF-ACC4-EB88-5B51E5FC36A9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44EEB28-E695-630D-80AC-68106C14EAA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3F4FB622-43BE-943E-D3FD-CF71D774565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4D080AE-FDC4-255B-A3B2-AF1BDA748C7B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A73385F7-49E4-A9F9-74C0-A88404D81071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85C74DD-D281-4E41-22FD-552F97B5CD93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D029C41D-2243-5CE4-EA41-2E3F8B2AE7B2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8BE90210-CE4E-C484-EAD0-BFEF4AB5D58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9BB9FBCF-3A78-F9DA-38C6-F684426BBE11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FF32CFB0-356E-F0C2-2F08-7CD8C372D550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48BFC83-56B6-A83F-360F-4E8B92414A7C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D834CB9-FF09-34C9-C7D4-C5BF8E9C067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C07D5B91-40FB-BBEA-E653-61DA6D558EC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4E62323E-FDC6-3232-C48B-E37E08381725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5BFA4DE-B69A-764A-5E5C-8994FFE03E7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CEA0A114-25FF-9FDD-3879-B418325DFEDD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2967479-1C7E-AC8D-E524-C22E917F972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C9C2497-ADE6-356D-6BDF-63FE45B8C837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5CD5B3E-FE09-EEFB-B23D-06F37402A2C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3957EF9-4637-3B7F-43A4-4B08A27AC2C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9FB1165-6BB2-B25D-53A7-FDE93EA7422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FDA59039-BF88-BE9F-2A07-ED8327B036F8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023B9F1-901A-6EC7-7A32-C228D7619BE2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5BE5AD78-DED7-C124-4D09-3D76C65276E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1B515ED-D567-00E1-5C41-6EE67EFF37D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1D97EE15-32AB-A229-FA50-6E537753EB01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4E1110C-7C93-2548-85C5-573B548C11A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BA832BD7-79CE-27F8-D91B-645B75FA85C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EAF4E17E-B1EA-3FC8-6DA7-84455AC4E52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0B5D3092-6111-7163-D9FE-A0D41FED0BD1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C83B902-42F7-65C3-4476-4D2296824E25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772085D-88CB-922A-EB56-15E968053FE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CA1B6EE-7EFC-B00C-7605-B3A2B566C85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3CDC0C9-5C11-C93A-B782-E053B26AFE3D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2BA9A9C-D687-3F66-B841-5DF0F54CA00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8AEA72D-1163-0DCC-5D14-C2C1C76EE3EA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469ADF5-7D6F-64FA-7609-B5F2D851E28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2B93289E-BC1D-88B7-0D18-1B45B324409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705F5A5-A594-7711-23CC-45A39C92EC38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F74DBA2-2E09-A0EE-0F9B-AEDF63C0C6A0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EDFB254-0D1F-D762-A9A6-5999E2C922AD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72D77041-9727-32B2-35CA-6DCD5FE3046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4AC4E7F9-EDE9-4881-EEB5-87FA0AE1F4D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9485C98-5A06-5049-3F76-107334082E3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61FFBB7-FF5A-6C18-0509-64591BDC8C9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34E6A39-3A98-BC42-D3D1-E6FE1B89671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39AAD30-D036-0CC9-EC69-5B6AD132CE6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251CCF91-C627-0BBF-7640-20C95AF1227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EF3BABD-4833-4AC4-3C57-BCB097B86F58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A0701CB-E4AC-0D77-070C-34BB409F6965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D8982D5-9012-7BAC-ADBE-A5ED5DCB2390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F59CD54C-CAF7-B280-8DBF-1AF87E0BDDB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C7A3686-D45E-4A59-3B18-DCE0E692939A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D658955-68F8-EBE2-8F89-537C55E554A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242A420-F44F-FD26-2C28-3430407DAE18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69EEB9C-0BCF-4988-6260-4D75C5404306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C494745-34D1-5CF6-CA12-2A466E49C568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4D86AC4-8225-A91F-0252-95E293FA9F80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5C0A98C-61EB-4DDF-C6F4-E227958506C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6B83DAC-C630-FDA7-E560-350F81B839E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7909B874-C142-B261-2BC7-C127BC9936F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BAA9C659-61EE-9E35-0697-6DED8870914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8211FD1-DAE5-86C0-0D0F-A08A667653A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39C4627-B482-B355-1D30-B466405EBD0C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09D4724-F690-F4E7-5D54-EED494D90A6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7637FF2-777C-5EAA-565F-7DB44F11C80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F8F494C-9CA7-C517-170F-3809EAC0036C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B144DFB8-F11F-B362-8665-2DC763343294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902C85C-AF55-E808-7D2F-E9F9208951E4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1D02A665-B469-14CE-5C44-FF87A3AB4AE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A76F0F9F-C9CE-44C1-71CC-BE7BFA4B943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2446466-34C7-0E35-34DC-4D7EE032ACA2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7CC0ED7-8026-1613-08BA-5448EA0B983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CCDF387-683F-EF91-88A8-31021C81FB9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D4EF7910-265E-A626-6976-2DED6A02802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1E379-5761-A04E-BD11-C62DA695CD4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0441C01A-F439-8E22-FDBB-FF2242F0652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8F3C1ECF-A9AB-DCFF-F055-B20EBD67FA1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76CCC03-BE80-DC00-38D9-6AC01BC757D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B03B8763-35FA-3E59-48E4-8F7D3C52746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E4C37EB-F1B3-E560-392D-5908E5FA5BB2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8E273550-83F2-05D0-5723-0C419FD347B9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146C154B-1A2A-6EB3-64FF-C9F1D5B8DF73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1171BAD-9EF3-4544-52DF-5B09590CDDF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73A78CE3-5508-2C7C-ABD9-B57AA53134F3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DAC67B8E-C3DA-B4DC-48F3-B433335BA280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0AEF6F2-3406-94B6-23D2-898857BD030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183FE74-51A1-2399-B2F2-57EE665F7165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883DC88-432B-82BA-862E-DD9AA63021F7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2606EB7-4CB8-480E-339A-5BD6F82A9334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F0762359-37AC-339C-32FC-EABF02035370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4A0C744C-0F34-342B-085D-B84AD02DF06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89FA559-ED41-199E-B081-5D400684EB7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E6CC0F4-85FE-4BFC-EA95-03A62BBB120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F21828FE-83CC-7593-E04F-35F1294A3CFB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FF4BB3B7-22DA-6800-EAB1-973DEB50A4D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81272BD-CBAD-E4CD-ED97-F5783A56E338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9E02035-76CB-06B9-B86C-49D4BAAC7CAE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FEC4B5E8-54D1-B310-30CA-1B9C69DEBCC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3CF9432-148C-D116-B8C7-4E73A7A27C1E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6D752C3-6DE0-2A96-887C-24886BAB77D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DB8FFD9-8BAD-4ABE-E422-6B083FBC36A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88D30E6-F935-0521-31F6-48E18E6BA5F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36588FAF-C1C5-2791-B671-B640CD797DB6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4CC2A4D5-A029-B1E8-4B5E-84428B7EFD3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4B58DC70-1EC8-E1BF-51CA-F40591176C77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087DC97-2DE5-F910-3A5D-82F4FF0E084D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F303622-651E-A21F-DC9A-84036CE963E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8821FC7E-912C-F765-B612-AFDBBDD27C4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191E96D-DCC0-8273-1F2E-7157B13E8713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C8AE9D79-4B39-DCD4-743B-039B4CF8140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F66313BB-3690-D633-74AF-A485D6195C9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74BDD23-0FAA-1379-C378-7E689A627F33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1FC27E2A-5928-620F-84B7-841D1E8EC82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FDEEE99E-A6CD-5698-3354-2DFECABA8ACC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3ADE8D1-F989-51BD-67E9-98E8E282180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386BAFE1-D8EE-452E-ACE2-332E0B0F7EEE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DCADD65-B47A-176F-17B2-C5436F348D4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42C3D1D-633A-30A8-076E-65E46344084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64FBDEF-7D12-4F56-E829-AD1754D8F63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219CEF8-4F99-3E02-E1CF-5D86A556FF5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F2A62FBE-4856-10DB-9551-AB9CA4DBB16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46712FE-0C03-81F0-A840-1767D08C9534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6788D8D-FE96-CC0E-2828-5A8BEAC84FA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5547DB5E-929B-AC2F-3C76-1DEAB8885BB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F4CD551-E93A-F325-E808-543373AF4A6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6198541C-0C0D-6F43-5BB5-8F2662CEFE3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00818FC-41A7-EEAA-A314-9E8EDC3EE272}"/>
              </a:ext>
            </a:extLst>
          </p:cNvPr>
          <p:cNvSpPr txBox="1"/>
          <p:nvPr/>
        </p:nvSpPr>
        <p:spPr>
          <a:xfrm>
            <a:off x="1371600" y="266956"/>
            <a:ext cx="63989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2"/>
                </a:solidFill>
              </a:rPr>
              <a:t>Youth Not in Employment, Education or Training (NEET)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17B206BA-C0E6-54EB-CD1E-073C184C493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77148294"/>
              </p:ext>
            </p:extLst>
          </p:nvPr>
        </p:nvGraphicFramePr>
        <p:xfrm>
          <a:off x="455476" y="893231"/>
          <a:ext cx="7912277" cy="36576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27621816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EDE818-9E86-6282-7716-6F172F1DCE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FF1B3A8-C1C3-19D7-8646-497CE1EA6D0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59F2FD93-3012-7A3F-96C6-B438FB5147DA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A6908FF7-96EB-04B4-FF98-22A6F5B1F62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307AABBD-53CD-21AA-1495-C5E564054BC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8303893-7B9B-0417-1FBD-988290E9FB9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0097A77-9D9E-32C2-90FD-EB2AC60B461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C8802A42-7F69-5842-0F81-D021FAACBF9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C1D16BE-AE62-3466-516B-28599E88EBCE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8602BD40-A53E-AC53-527B-A3F835AE5CE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AADB0A82-E0E3-2EE3-0C05-F3337B3F676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30DB254-D2E1-3B59-81F8-A61194BE4257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CB99172-9260-DFD0-E39E-7674C3448404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B173B48-DE4B-32C2-C7F6-031D036A686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5471B081-95A5-7A54-6EC5-414CF448F7D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8ECEEE4-EE17-303A-0018-06FACEBE2CA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E79DE0C-2541-1564-EEAC-A1987AFC15F7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432DA8AB-DB19-58F4-A03F-7D02DDD1CCC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69B6363C-19A7-1A6F-6CFB-9D2DE07667A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73D0EFA-99B4-44F2-4024-75195846522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95C234A5-F05B-65FC-25F9-9F6132BA11FC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395AC659-6CD1-4856-F597-172B715D963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B2D4932-D6FF-8230-DA26-7A881AF8D0EB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637D2FE3-EC3C-455B-A452-47A8713DF975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B343A34-D61A-8111-02E4-69348CEAF43A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07512AC-0CF2-7346-1D59-17E5125C557C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E3A67FEE-614F-0220-8EA2-B0EE6832BAB6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FBC272B-74EC-4BBC-C197-1B6E0F4FA7D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53B9B4B-EA80-8F96-DE07-3822D6B3166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BD9DB98-5FD7-24B6-E888-7E50C2A1DFFC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EB7BAFE-B055-7B93-5853-487C79B7308E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3218DA11-7C6F-358E-6A9A-7639B2F7C786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228867F6-D59F-1183-721B-B5ABB11B7692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D4D05E1-20E3-DA82-1203-74B57A4DD5A2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F11A8AD-9C78-2E8D-A323-6C50EF4E9D7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C5FAA92-AE4F-67A8-464D-6B4F8C9AC29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7147856-F711-5E06-71BD-A768BE9F1DDD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E903261-6EEA-0049-6372-AEEA469399FB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C13E8AE-918E-FEF6-31F1-71DE0F7B1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EF9FA3D-8713-105F-F14C-2DD797086E0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74D4013-A128-3DA9-D512-8E6FF905890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C2F8FCD-684A-04B7-AEAB-CB4037208A13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5EC023E-F642-2CA4-6256-FECA452A067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454C269-F13D-03DB-DF4B-85B79ADF829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A07D1E24-9C51-E57B-428C-92DA86CC8E8C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17063F9-D806-F985-8BB6-0E666007B74B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43301DF-DF75-80D9-6650-82896B203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CE54993-8995-276A-DEA0-97B517D14D7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C2E322D-A3EA-5B90-76B6-2696A3BDFA0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3625F82-A1D6-D45D-BAFB-DA66867A5842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002222A-28AF-6434-42AB-494D5551642F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637DC37A-B87F-446B-E191-5617300C836D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38356653-7A70-0B78-3133-5385EAF91F47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743D667-723E-2008-9216-552A6C3475A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9CBE03AE-4F24-2150-9B2C-D275E60553E1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3BBE8E6-3E6B-08B0-74BC-5B3F920F1EB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8B35CD7-CB09-4248-865B-227FA87EB874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9675A04-66E3-8745-1504-8730EE44E8B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10D30B6-6DA9-F3EF-CC7B-888C5CAFFB6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0B322E8F-565B-AE50-B527-D98C0A9130D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9BA55D3-2151-EB26-01B1-B2548092DA8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B7F7E7C-9E16-F3D0-5523-B29D200046E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D7DDC51-F39E-BDA3-F030-283761A487F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A39C1F6-2F32-4CA8-E972-F68DAF4FA673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D15C545-FF83-D1FC-B0DD-3A67A941B871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268745A-AD51-11A1-0967-3390607D0870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64C3C4E-CFE6-6706-9FDB-602637A63C4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354BF93-A596-30AA-6D23-FC4AEF5AD92E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7B80076-2FCD-F1D6-4D65-7F488E4199F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3C08E48D-F19A-6F27-ADD7-124FD1597527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0D40080-A42C-6828-99E8-EB6C543677E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5F5880A0-D477-E6FB-09E2-35B1CB03B290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2B6DDE5-3D7D-D035-A206-7396C5F963B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7668F38-4BC8-8323-1058-F3B5E8F39A26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ADBCFC63-3F93-6E7A-5BC1-D45CC2EE054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85AEC99-AAF8-9A73-191E-D15976087766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6FFF078-BF02-B892-F0F2-8AC0780D0EFB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089E45E1-F803-5078-27CE-CB692C0E43A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5A9EEC4-3F3B-18C7-93B6-28C05FFF934B}"/>
              </a:ext>
            </a:extLst>
          </p:cNvPr>
          <p:cNvGrpSpPr/>
          <p:nvPr/>
        </p:nvGrpSpPr>
        <p:grpSpPr>
          <a:xfrm>
            <a:off x="984494" y="641710"/>
            <a:ext cx="6082876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29FA2979-7BB6-B069-CA31-34EF33A2941A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0B4462DA-1757-8A74-7C87-738694CF2AD3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C0FEA182-89E8-F520-DE00-42F84ECE6A6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3386CCE3-15C1-BD44-22A7-F2C08AAAB18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AC0AF3CB-8EC1-7198-E364-E17293AE3F2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891C995-B5CD-EE2A-226E-3D4DD2F9BEC0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EE1B38B-EEB1-3F6D-571E-A94F7050CAB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2F38D99-EAAE-6D2A-C7A3-743FC4828D6A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DC4E0F65-786B-5EC2-53FE-49B42BE38AD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DDE83570-0D6E-0940-E035-70AEA718FA8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B183CD5-4222-534A-889F-4483E2C80A5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03CC7A5-A214-A9E6-2545-5246E5693D4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A2D26FA-011A-EC35-4361-0A6AA5BE925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39588B1-1F28-F36F-907D-37BEA39CFE10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88ACB244-85CE-FFD2-CAA2-65E4354DD785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68B4F5D-7B33-63DA-0FF6-28CEE80C0BD4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0905623A-B117-6C48-0F4D-CDAD0E8E16A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30CFA5D-672E-6BAE-63E8-0C0AED9F59F2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11812A0-E842-5997-7BF2-27671611084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D12A23F5-98D5-0A93-2261-93C494783FA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C4F0EC2F-6260-2F25-72E9-927271660811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CCC8E8E-5B2D-3A1C-69C5-552C8D6959C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4597FF80-ABB0-668F-492F-EA4829ADB5A8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1766EE-B0ED-E922-B5E7-5BB2499579FD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DB1C996-FB08-4A0B-7AA8-0BB9D2C81F9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887114EF-E2D2-B1EB-33B6-C46FD8B741F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C1E3A0BB-B1F6-30D5-8B05-ABDCE6C42DB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8EEB796-3827-AB5C-B1CA-D3C28EE5B0E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C7F5FDA8-EDE6-E000-7F14-BE955D52C603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FB6B8F66-0C0D-E3F1-5E95-B0C6C01C886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F3339E6C-3C63-DC77-DD94-93CC7F60B22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357B5C89-A797-D87B-E205-6B28D07DF17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437FAF9-00EF-16A1-A470-FB20D5AC441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3466AAAE-6FED-9E26-F5C5-19E6E1728E7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95D6E57A-43DA-BBDE-38C3-B4CB762C86F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57058A5C-DCE1-9B9B-60AA-06A7FE7934C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AD983B5-48E6-BD22-90AE-C42A14172DB3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162E184-5B56-3526-F411-2CEFB95DF55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793CA21-ED94-B70A-ECA8-D9C267AD22B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19B8207-BC9C-B375-E2AF-580A65E931C5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35BCDD5-CC05-0280-90CC-599999F6D68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3FC52F5B-4EE3-E8EF-035E-9AFAE99B4D5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DFD963F-4919-0854-F639-105235267ADE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0FA4F7ED-3579-BA42-57FB-C20F012BA80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71629625-31E0-8EAA-A13F-F957E96AE66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EB7E9B4-A60A-1623-0048-B4E71B7F491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62D2C8C-347C-BE30-442E-73C9480A79A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4B9DF6F-2A25-01AC-D178-71AC81CED6F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3636D05-C19B-5FA3-ED5C-2870057C5EE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68C3BFCF-30F5-5F1E-3B54-B1588C6A105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1AABF41-1052-FAD9-9E2F-F0CC74B4E28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626B1D4F-4F1A-DEF5-75E5-CF6B53403DA8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B1DE89D-C17F-ACFA-39CD-766FAABB750C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D01706C-B815-53FE-B774-A03DFA926B5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D1F5E7CB-30FD-67BD-D773-C9423468918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6E62133F-2D8C-EB51-DA9C-BAD462AED305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066BAB7A-3B64-452B-2F70-F8A749D1342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11FD1EAD-EE52-8686-F0B7-37D599D27469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379EAA4-A1C5-DB09-5FD2-7AED8A028D6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5707532-F160-FF6C-ACBC-B5EC4F39EF8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A8AAEA30-4187-0657-7F74-0E1BF3FC354B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1AD6D325-903F-DADB-073E-0FE2C2C8450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02A3406-B781-2DA4-6CFF-B59332D1AD2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ABE7BB4-8AF3-A00D-8552-CE01A30A26A9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2CC4722-EC4A-CE4C-B313-FAC3DBAEA1F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81846EA6-A460-5086-D934-0EE0A6FB2AD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D2EB44D-C6D6-3C59-EB87-131F2EB16A25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3FAACC4-43CF-838F-0DEB-BC76FB46EB7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7AE98C1D-B003-ED48-01F4-17B27C4C205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81AC026-89C0-AC8C-EC2D-8D7DCE206878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5E64C9B8-0244-B0DC-DCA4-26084B4817E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94C42F3-3EA1-55A8-D76E-3C4992194FAF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4346071D-51BD-736A-F6DB-796F099F823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2574110B-9759-BD3C-B047-87A8043215DE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A2226DA-B5CA-83E7-8F3D-275E5E1259D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911AF2FC-982E-EFE6-694A-68E0F665F38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67A54D5-1C3F-C09F-E83C-7352A126F34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87EC33D8-2847-809C-E9FE-928AAEE39625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BD7CD12-8721-7FA7-8419-0119AFD62389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0481865E-5522-AF7D-FF13-CC582E773744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C9884E42-F490-6370-4C91-839F779B2D7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06470BA-DA77-BA65-E845-754491945423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1A176D38-B20C-63D9-074E-5F29CEBA6A7F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268BD14-631E-EB1A-4D78-E94FC6EBA9A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EC03AD96-5E5A-2DB4-8D73-950B35376F7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39B647A-06DC-2440-5AAE-E68256ABEB6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682F1F0-740F-AB2E-F914-3AF7B44DE41D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04C4168F-BDE4-EA18-6BD4-399115DF8DC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7D9AC46-C522-F42A-1A79-B93D603886C6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72CFDE8-6F38-7D1D-2898-14069450DDDA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00A2F81D-7109-A42A-0075-28BB76095EC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58A1408-6254-59E5-BA0F-488994D400C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A917096-F378-8413-44A4-B88DBEDED892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7EB8CDCF-598E-FFB9-6F58-75B4D2FC1C6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C51D3360-8608-A619-AF79-432B9BF7305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0004ACA-43D8-E499-1110-CB3C5BC2873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5F80A049-7AC1-D540-4881-06B7F9F7624E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9E23D28-000A-22C1-1916-31F463DAE57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7C416F22-E2B8-5E62-3467-F19D119EED9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A0FAB8B-6D87-1D9B-482C-7683F016936C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7E0242F8-6CC1-BC06-975B-84353F8AD990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BAB15188-5A9E-813E-6EB9-46127FF0DC82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EE32D6D-7240-B645-51E4-5577D8F8CB1A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24B75726-D9EC-824C-FF7F-E6DF3C47EDD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E8DFB91-0A0D-2CD2-9D75-37AAEF31043F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B7AA0E5-0C96-AD2E-761D-E2A2E821A52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E926618-82B1-98A3-5C72-A7180A917C5D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A1CC9348-A40F-9E63-DD15-F0EE7CB53118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A49F421-873F-5443-FB88-710674A6C9E4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C908631-7F5C-C558-8307-A9D7A6A835E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D40510B-0605-6F62-21E7-DA04C0333DA5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CE345D8-EF97-D830-06A8-6334E4140C3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55000092-0E3B-958C-5C58-F6BE0D59F6A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778C8C5-6C09-E9CB-3E39-37EA08E5159E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5012F6C-1C02-FFDD-0489-C9A79253F51F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8161B15-71D7-04C1-0D20-C4F35BAE90DB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89578A6B-C286-4B4E-96CA-841F472C01B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A578C9E-21F2-C2BE-8F40-71AE1DEC20D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9D04CF3-8FC7-9065-5851-7558B354E8B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4ECFA1B-AC9A-7466-DBE9-09084A2A029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B204EF07-C8EC-3495-9136-56213A25D2B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817613B-3FBD-B9F6-4EE8-B157175CF735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341E479-9A00-FFE6-88AA-94BA14DF03C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D530673F-6578-2FC7-9316-82D06DEF8F1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1298DC53-B749-A548-B727-20DA221D0C0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6E058FA-C2B7-C7B6-C3D3-F84BA6B73D1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A0A63D05-7D99-4B30-CA30-0271E72BC6A7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CE94AAC-193B-5E31-3193-5496DACB126F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61C96EEB-662D-C051-E242-64EB2CDBCC86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2385D6F0-B40A-6CCB-0135-BE100EDBBAD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F41A47A-0208-0C3D-99D3-2973FBCD42F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C63C65C5-C167-2222-A05E-76F98B82DDA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34F5CA7-3605-B5EC-995F-A154F35B383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0FF772CA-605E-3286-F7A4-AA51A246189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EC76A205-AA37-874A-4E36-9DF1ED398BB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35AE060-F82D-6846-98F0-A6B46231DCA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19C13E5-CD09-853C-43D5-17858E5641AB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4EDC5E9-EA5F-CFCA-A32C-57EA5FF1ADC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025AB3D5-BC49-6F8A-6333-D11B5D1620A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7A42FD0-250D-33C9-B65F-9B954073EC8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640CE5E-0D91-B39D-262E-C5C50B8D12A9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A755A2A-A8BE-2A4F-300D-1611A2EAD2F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027DC5D4-2ABF-E01A-944F-8DF4E355766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D66E803C-4FED-928E-17D4-CA26A69EC910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BAB19AA6-36E0-D28F-147D-729638694052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3B08B1C1-2522-F8D1-5607-C36611CC788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4AB7953-7BEE-017D-98A1-BA0A6C4C4F7C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C91B54F-4D75-473E-4243-841AB98A265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02A18B74-AD05-8019-9624-92793125AC3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E7A59E4-82F5-4E6B-EBC2-FBE0AC4ECFC7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1DA82970-E41A-6CF3-E1F0-FE63B1012D3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839090E-F95A-EAD2-77EC-D7351F34752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87EFA0E-F59A-FCF3-F2DD-B3F25DBC998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4C067139-A671-9804-F5CF-904732B05C1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2910D1C4-32CF-F3EE-E2CC-A42FC9EF66A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A9BFEED5-EB46-8F71-7402-DBA5AFAAA2F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F42347BF-566F-8EDE-14CD-94F066E29BF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7C4AB440-3262-7652-0201-A098A27A064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DE272D50-3EBA-9BBF-61CD-052A75A67EFB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381D15CC-47CB-6492-D024-9720547FA5C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B6BF8E73-2CC0-371A-34D0-0109A63795D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FCBDAAD-B4BE-08F1-6ABA-04928E093577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F034E64-E731-05CE-CABC-7A5296619A9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CEB0ABF-6F98-CD67-8BAC-899695629CB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D13535F8-9038-EF9B-E40D-12687D5940C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184A14F-D022-D9E7-6C57-0E5B88ECD63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AF4C645-7BF6-6D27-EC0C-428D5B30754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4D9CFC7-B411-CEE5-8445-A0ED0C1C22F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66BB78BE-9B88-3024-C309-EE471754334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99A92EE-51AC-4529-B8B6-C97BE2BBC35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C34AA4D5-F54D-DB9F-C521-FC7FF8C7FA15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499D2FD-1CF6-A71B-70BC-AEE9089ED7FC}"/>
              </a:ext>
            </a:extLst>
          </p:cNvPr>
          <p:cNvSpPr txBox="1"/>
          <p:nvPr/>
        </p:nvSpPr>
        <p:spPr>
          <a:xfrm>
            <a:off x="1080484" y="-49766"/>
            <a:ext cx="755006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tx2"/>
                </a:solidFill>
              </a:rPr>
              <a:t>Youth Not in Employment, Education or Training or subsistence agriculture(NEETS)</a:t>
            </a:r>
            <a:endParaRPr lang="en-RW" sz="1600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68FC7EAF-CFD8-20CF-76F0-9B6FC6F5F44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97397328"/>
              </p:ext>
            </p:extLst>
          </p:nvPr>
        </p:nvGraphicFramePr>
        <p:xfrm>
          <a:off x="615861" y="995257"/>
          <a:ext cx="7912277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7590869" y="1789370"/>
            <a:ext cx="784874" cy="1362526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382544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D1005F-E561-1EC9-C72F-4CFEA06ADB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5BB3BCA-1D90-8E1B-2382-C5DA7765E4D0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4326D63-A8F1-BA40-027E-0B4A9DD7755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4894848-9A3A-EDFF-B687-5140619A210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4226CEA-1A29-AFFF-0B94-2AFE139FE80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698A046D-5564-1BA3-338F-140B97C5E0F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548625BD-971C-8234-F371-FCE59399F42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BE7ADC8-6A50-DFBE-9FDC-F8452587A5B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62015DD-3B12-9F6F-27F4-8BF0923532EF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742B83C-0F49-007C-057A-8234A32317C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8B3EC0C-A67B-ECCB-CBCC-3FB0B5E913AC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FB0433B-41E0-2C86-9672-67969BDE1F82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9BE1DC0E-3A70-52D7-8A14-C45A6EC4902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028B3FB-BCAA-A94E-EE17-CB5D5F879619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5AF19DC-0C95-6830-89DB-9635406EAC9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7937AB5-A295-9BF7-09B7-5A639CBD34D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30553A1-D74A-1E4C-BB52-9312CD2C2C6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B65739E0-7C1E-DA9B-F11F-A81B8EBCDD4C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2E2B6206-7D92-D141-FD16-4B0626C1EE65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0095CB4-5CA7-B10A-D66B-2E9682D41848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C2EDFA9-9A73-1DB9-683F-8EF391D30B23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1ABD0BD0-8ABC-9074-9CA1-5D560B076F8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9BE31510-83D5-EAF5-A5B4-C2B16A707F9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56B592F-0AB3-8864-6107-143DA976ADD5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A08EAAD-9933-4E44-D831-EB823D138F58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AC1AD176-D5A9-F567-9C72-A61C4F77C770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155EB978-FAE8-5801-5598-7AFEB66E1AA3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776AC45-4027-F1CC-7C41-3D1202ABC65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AA79065-6966-517E-6A51-D43C97FCEF8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E59E390C-1673-F884-FCFA-BDE2D3B3A6D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D6ED47F-AB6F-EB08-B330-1268BBCCC2A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415A5ECF-2B31-6E6A-C1D0-017FFA3D85F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F7718005-3580-EE4A-6567-486C989E7BC9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E728EF7-4562-4B07-104A-97DD5E21926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45CE4D8-BFE4-5408-B547-CC68FF2C439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E6AB308B-1025-202B-3CE2-E07EB7C4C918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497FB8D7-B2E8-29DB-F601-293BB1F26559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B558FF4-E43F-191F-51C0-2D3A538F37F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15EC41C9-B387-95C6-097A-E4D134ABD3B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A76E26A-3400-9AD0-3519-C0C4C988E41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0FE51CE0-8ACB-E0F3-9828-78179B16F104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7B77E0B7-B9C9-FB45-5F22-A1B4AA6B20C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E590A2B-A87A-6168-4251-DECBEB6BAB9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D7ED74E-AF24-DC89-5E0F-E4291CF5ECA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F50EB32B-C6F0-9719-A587-D69C3AE02B75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5E375F34-C8A1-6216-FA32-E142EB3FC859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841F2565-9777-E5A3-A1EF-CA77CA3946D4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1900A9F-FC9A-79C6-4DB2-7F4406184BF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CF6194B-A9AF-D8E6-D4DF-16CB316442F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D6FA2147-5FB9-1ACA-1E19-709CC2DDEDE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D8CAEC3-83FC-82BE-1131-28B74185EBDD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27E7AFF-20E4-19E5-701C-7E316C3AE25F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741AE25-681A-C770-9FDA-22A7E38BE87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78717AFA-6BF9-8120-DB66-2E66CB3F889E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2C8F386-F9F9-9EF6-E071-A702177DD077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75CC1D6-53EC-BD88-D62F-65E0ADD8ABFB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5172173D-07F0-6DA2-AE98-471EA57E78B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9380D23A-2B7B-6729-4991-E9CC6AEE54AA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A512735-1CBD-929C-07A2-732CF4DA53C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67F4A36-B673-F192-C048-0FF7EBABB09D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B42B6F24-CB3E-70FD-FDF0-B3D1A4AEACB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C54926C2-CFEA-704D-0A3E-0EB443620ED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9BC7A51-F226-72A1-DD07-744F5433A24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636747FB-744B-E090-2238-39163E7C267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3A48EBC-E6D2-D92D-261F-BB310A09A0B5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9E5F9AAA-93B9-1C1A-6758-4160CC33E95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3612928-2AD6-55FE-FEBB-965CD813216A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C823B6A-634E-ACAC-C15E-BAB9C947DFC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12B8DBC0-1E71-99AC-F890-7A85E8F83FE5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21C02C3-7124-D5DD-BEDD-ED4C99953C4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965E8DB5-69F9-8A8C-68F2-8433996E4958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662FAAF-EFF5-D036-ADB6-2D11D96ACCE3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912655-4A14-4104-2F8A-8D3A3BE39FF9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52E3FAD6-8B4C-4A3C-BB61-A4CB3133E2D8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D1E7276-A255-4F8D-3E12-3A59F32F417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5FDD5E70-BDC0-DF39-9091-C74576A0583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44A21B41-E22D-AFE5-D4C6-21BF8A005D6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1186179-922F-5454-5823-3AA89162B1F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3961BAD6-7F4C-497C-E7A5-9036A0C8B96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1D0EEDE4-F435-BE07-70D0-E651CB138D8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301B935D-4F53-3BD2-6F7A-0D09252403B2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C65CBF3-044E-3E25-29D0-2AC61CE34092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BF05189-9586-1498-5E50-DC096333562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47BD84EE-721E-CAAC-675B-83B93173BF2C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3BB05C8-B3DF-721B-E6A3-3DBA0D963537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C9179780-C403-9E32-060C-B61FDCF2453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2BE5AFF7-84AD-A905-0B98-1DFF4E77D3D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C78AAE1F-7603-D552-6E03-59E105DC5C8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7CA82A4-76B4-2999-FCC2-845E30A801E6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95BB075-A8C5-1E15-90A1-A31693172CB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4371479-6852-2AEF-BA16-4A2C9C9DA059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954F35E0-02A8-8510-48B2-D695DB66355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4714EAE-7374-AD65-9CBF-79EF73FC136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4C29463-B9F3-2FB2-1B22-D2315142344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D1EE5D2-48F6-AD30-C16D-DD1ED3961F7B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6B4A9B2B-0F64-3DD9-75B9-406A4642D376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DDCD27F-7E05-9465-728B-C9CB0F2C5FA5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ADBC357-1C96-6B4B-0E7B-6976BE8465E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7C218D2-79FD-4305-A852-41840CEF74B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945DBE5-D315-4724-EC50-AC344F945FC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6402781-05BC-04B6-717F-6A46BA707F44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CD8AAE6-299A-A3DB-5792-7BDCFE09E1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2E033D5-BCE8-80FF-C10A-C45B5E162E1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25A17A30-93BE-DE07-9FA9-DBF7B9E1DDCB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87A9971C-732C-9D3F-36EA-109EF942CD08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DC660DE6-CAD8-D957-E623-B64AB6023CB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D0AFEBD0-E447-BF15-071D-99B91879BC6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E29828B-70B9-B32D-14B7-ED947B0C871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8434B554-4597-7FE3-E2DE-1DFE6F6F727A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A3243A2-4258-81C9-195E-229AF7690080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765188B3-BF1C-E8F4-96BE-498244329B2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D787B8B5-7222-33F4-563B-AB60FC1E9558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67D43DF-1FD2-8096-4914-08F04CAFCDB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8C7D1C5-0728-4028-88E7-48193A29D6F2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D558BBF-061A-7AF5-0A41-AE567B000A91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9FB6B921-217E-9E06-ACB5-ADAE5172DCF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56AD0F25-2ABC-0A96-CFB1-7F895E9587C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0CD4EF2-B2F9-F0E1-C037-E2E40123EDDF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A580541-E09F-41AD-6EB3-483CA1ACCFA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F28FD11-1DA3-C689-2523-09440E5CF7ED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CB22E2C-87D8-8A6F-30E5-9E39144F8C52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8B819C4A-833E-3D25-3BFA-E3FC3B744E62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E6DA0F8-7E89-5C55-058C-9733847D5BC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D6C77535-E906-8369-94CB-BC27896FEAD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95AD2CF-992F-E916-76F2-B71C25D4B666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F62D3BA-42A9-7CB7-1B0B-DCE7270F1D49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72D52636-7E6D-C1A9-CC1F-9897E8AC7AB8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0D8E0ED-06AD-7B99-3051-E75C8E16C53B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B5512F1C-3FE7-47F5-75D1-D4437D671BC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7C21BD26-89A9-A021-2724-AD91E417D05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998CC43-3CDD-4B20-43A8-A6872D299E98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5B3AA5EE-69CD-42BB-FF95-5C4116567DB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C6C251F4-DC0E-4542-0582-E5A5218A5CD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C359FC1-67BE-3743-7858-A4F80521F58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0430ACF4-BFDC-F583-21BC-E1DF7AB82B47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F24A268-E3B7-6156-8B3B-F1E5C55AA48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C1E2CF0-7B22-9475-8087-C0C58282DD32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3133097-6BCC-6962-816E-F15B556E74E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F737DCC-03AB-6BB7-718E-D2CE4CC2A1A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554A5DA-8DD4-EBDD-D022-6C268BE1B12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0845334-B80B-6C99-0746-FF1A7C87BC53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0BAAC88-BB7B-67B2-0148-F32FB2ED87DC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97CFE67-FDE8-53D5-B56E-3ED27E1EC2A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5B9AE88-D66C-39C0-77ED-430021A29CE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75FAA119-2358-3D72-C5A5-048C4E72C3F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82A0D8A-832D-B5BC-974D-A21CFD3D201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D5A748E-17DB-159B-94F8-2D7A661D257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FA8F23A1-009A-2095-A99A-940EB952EA9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F3E7C2BA-2664-F0D3-2AB1-D2AE6B29879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A258D2F7-E84B-3967-A620-B74F6342926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19FD79E7-1EA6-0ADB-C1DD-6E9532B48B1E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6F1A1F2-1D0C-091B-287A-F49FB16B1022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2DEF22C-E21E-68D4-6664-D29643347555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63B1BBC-A5CC-65AF-8DB9-CA4AAA36EAA7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74357E1-083B-0BBD-5ED2-EF25842CE4F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35233CD-F5A2-8BB7-FB5E-F0D010BAF9D2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CCF54ED3-F88F-6FC5-2700-CDCF8BB76387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678AB08-CFEB-2AA0-EA35-EDB200080C5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1E9BFE8-2A13-ECFF-F572-87D9F77FD46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86417BCB-9322-E91A-0C9A-DD00FC367D61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3A3D636-B0A1-FB50-6242-ACD8E7D0EC7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5BD9B60-1632-A1A2-C6FD-9DDC73E46FE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46CD4C49-6B53-36E4-48AE-4423DD31DBC9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7BE942D-5070-2603-4D2A-62CF9D2D6F9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9047746-2423-046C-F017-510A6973EDF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CA6A449-FA22-4019-5C84-C3FA3B1B8C13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DEF431F6-D1A2-8A76-FFDB-907C76B5D889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5939948-3BD5-F3CE-7FAD-B39CBC8AAD8C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7E9C4BF-343F-F84F-ADCA-E5AB8117465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85F81D68-187F-C73F-EF48-B33D4B5FE93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ABAFE26B-50B2-47E9-D6D8-F8CFF2A280E0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7C576F1-68E8-6973-563B-63E40196688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4A3944FA-6CC4-D30B-6E13-C59BE65A073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6322BE1-E4F2-71DD-FAD1-870478C067D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69DFE0F-DBC7-22B2-A974-325CC778417A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C1F0775B-0362-D1D6-FF6D-9B2599B4EC2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552916A4-90B6-E1B2-560B-FF6261AADCC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F35A61F-A033-DAD3-C6BF-568B7D74C63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8C250D23-0A67-3ADB-0289-22FD0D46DCD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2BDB551-FD44-C678-3833-3D0E053A706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DFC0C4C-DEFD-40E8-BD70-211AF89C991E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61A38AB-E9E6-204A-7639-617CE08645D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08A4392-DF03-D8AF-F090-A6888B1B44C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B12CEF5-FDE2-0C24-76A4-0BA40C312294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DA4282A4-6996-6421-AF2E-F962ACF1D06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A84E9B9B-09BD-018E-62C1-014BD2FBAC0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0DC657C2-4FE6-5533-4058-A59691B0605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304B578F-98E0-4A10-EBEE-A96B7ED7E50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4230BEB-E4B7-4386-75B2-A0515F43951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B2AAC8E-C4B9-2E13-DA9C-1859092FF98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A1CBB021-15CA-2991-3C11-162C2E32E73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0D2907B-A365-7379-649F-8ACF4BAC11D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CEDFA38-BCC6-2133-7D17-56CEF85AFA79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12CAFA2-5C1D-FA4C-2091-00118010912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9F4000A-BB47-5D06-EFC9-2CD03FDF2278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29736D1D-EA4F-CFB7-68FE-B40BEDB9BE9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3C82763F-05AE-DA3D-131C-3409225D517E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747A95B-A0AB-F080-DD0B-D17868DD134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55523F77-9AF4-CE31-8968-EAB93910736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12FF976-7214-0C75-4762-2CBB5FB6868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D5F2DF43-3754-5428-0798-1B9BB0A3290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5F73A2E5-9BB6-120C-B7B6-E5162549CBC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7DA16EC-58F7-22B9-D4A3-62EB60FDC70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CC903EEF-4667-E4B6-F377-AF86D98FF1B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463FEDC6-B02F-A6F4-816F-CBDC54DD34E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855218C7-2DD4-EE1D-4F1C-07228A4F4AE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9A4500EE-DA94-544F-2FD6-A081D9B6D7C3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FA7E7CD1-5C4E-BC38-FB97-795D499693F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6A82089-EFC6-2BF4-2034-F2F9BD68AC9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2D29411-BFAA-D37B-6537-D55165B6DD7C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87E454A-D0B3-B5DE-AA46-D22549B285E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9507394D-A63A-0A89-E128-48C759BA339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45D0B4C2-61C0-6F98-0B40-3D1F1EA9D8C6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6A4CE0E1-C57B-1839-B96C-E7E5D0FC193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FB4F30A-567C-B719-CFB0-1BE9ED6E54A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EB91523-7691-B427-0CCD-4ECC3458EF68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14596F0-B07C-C2E5-FE37-F750129EED0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64E88037-06F4-814F-7078-D8AFB6F6F06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59875B6A-57C3-5D8B-AA6D-EEB389C831C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59319C12-5305-AB9D-E5DE-39CB13754D4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8B5BA006-1EC1-9962-BD8D-4BBF4B66266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5AF127D-43B3-6DBB-9CB5-AAA4EE1D8C63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9520868-7374-0B32-C743-4192F366F6BD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B1392677-D1B3-8B5F-B07D-9D1F9AB8CD4F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0136018-4D12-7353-C47A-0A9FBB27CEE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13C65484-E385-6633-CCF3-FA924238D396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1FC7113-0BD2-FAC4-47E4-B1B36A9CA6B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24789828-6ADC-E87F-E5FA-14816AD4D1C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2280F0E-5D08-6339-E49E-BEE723148BD9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ABC5898-573D-7243-BE04-BB96B6A69C6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8BC0612B-949C-8111-7D1D-F42ACF79C15C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4EA7252-180C-AFD3-8172-849C7DE45886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865128C6-24C1-6D40-9809-19D4253A84C0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C8ADDD4D-D22D-641A-60DD-2DF0002D4CC2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FB4CA06-A9E4-4465-7370-889619E8129F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B54D84A-DB7A-FAB6-A93A-60AC5293D1D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03DAC4B-97F6-6274-8FD1-DC834FF836C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2A250A4C-E9D1-9B80-99F3-F8197BE64603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55E97A3-EEAB-DD76-C2C8-6D2079362FDE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84C7601F-D647-A4AD-955E-AEA6094A9A3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ED898718-C4AC-FBC3-F14C-867A196BC03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91B8EB6-CD91-E05C-6C43-D78BF173348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0E122B4A-A94F-6DA2-E2D3-11F53C06583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13C799F3-B061-C79B-D01D-CF09BCBE542B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FAAE919A-806A-6C5C-9177-C389FCB35A4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B49A075-2BCC-AA7D-C188-449CB8832EE0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B24F074-C0C9-B41A-739D-2ED4B7533D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5192" y="1733550"/>
            <a:ext cx="6988809" cy="430887"/>
          </a:xfrm>
        </p:spPr>
        <p:txBody>
          <a:bodyPr/>
          <a:lstStyle/>
          <a:p>
            <a:pPr algn="ctr"/>
            <a:r>
              <a:rPr lang="en-US" sz="2800" dirty="0"/>
              <a:t>EDUCATION</a:t>
            </a:r>
            <a:endParaRPr lang="en-RW" sz="2800" dirty="0"/>
          </a:p>
        </p:txBody>
      </p:sp>
    </p:spTree>
    <p:extLst>
      <p:ext uri="{BB962C8B-B14F-4D97-AF65-F5344CB8AC3E}">
        <p14:creationId xmlns:p14="http://schemas.microsoft.com/office/powerpoint/2010/main" val="417776112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A470859-A9DD-D7A1-3827-32CF72F5AB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D9E089A-474B-7EDA-9E32-45B07F13890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0DEE82C3-A8A5-9B07-112A-0E5EBBCF8B1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C11C133-2EFF-6FE4-A566-6AD593480FD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52BB5EE8-8B6B-4946-5836-716D35B440A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8B94EBDC-773B-08CB-19A7-9969845F90C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842F81AE-095D-8FC9-3F74-9F0BE7A74E1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DFA1978-B808-7C26-068E-E9B43FC64B0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C62FEB84-F5F4-1328-8264-0698D31D5B75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7CE9963-A60F-EC81-FAC0-AD3484D1D7F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EE0E08FC-3ECA-BB07-7A24-EC6A51548DE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0C7E0D4-AD77-0F36-A2C1-7F545AB7F97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6D52773-6757-0DAA-F291-9DE689DBEF6C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9581D1B3-3846-F26C-D35F-CAA3566801E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F28191D8-44EC-1551-358E-2F098D427C54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09BF770-9000-5BC0-B883-4C0BA8A2E697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2227FB56-26BE-E1C8-B8F3-76EEE275D88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2B9B43F7-272B-37D5-0039-259F80F9A0A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28E2FA5-5F47-13DA-A583-24E358BD30BD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0D93FEB-C86C-E071-2AD1-723725A2E5A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0BA071C-291E-D897-E0BA-5E235E814B4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947891-8CC2-E20F-31EA-9E9435630C8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85F9BE69-6986-C5F2-0080-1FE9EA765ED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BF5505C-E586-85E7-8247-FD15FE8F6CD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66B273BA-3A1D-F937-7B92-F30CF2D5D01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9C0A5654-6CFC-F7C5-6C0E-B4D964E508F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F5E750E-1897-6C47-0995-7F461C9EFBD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3E46B35-2807-53D3-32FC-CA72CD199A9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AF528688-426D-3E3F-1E7C-F8922FA1EF02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4EDF0901-5A8B-18B9-5FC7-2CF549DFCB73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C83D95F-CE8B-D376-95D1-FEE14D52FCB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78FDA989-ED92-D32B-4019-7896E3FD064D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B407C9E0-E110-C662-08DF-166F3B6FF72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277A9AD8-6ECB-7F1B-19ED-776CC39F4F62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022E2844-B82E-F8B3-49DE-2EA4D9F4DD1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BF5933A6-D780-154F-7DC8-B345538F7F3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A9946689-5858-967D-A3F9-AF57243E236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DE40EA0-F865-AF80-867B-4831FB67D1F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E0049D8-82A3-975F-C1F8-6B366560C74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7C4DBC0-8F1E-3D4B-34A3-B1801ED5B77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AAFFF18-9B00-AD89-D9FB-B6BAC7861E1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FD0E125-EB24-91E7-6B5B-0EF66F8C694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CB6F9279-F898-BEBD-BB45-4DDCFF36B627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DBA06B99-6626-081A-8FEA-285D2D197ECF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364EBEC-EF72-0E59-9F28-61C669C85FB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C107E47-E8D8-6095-F56A-D946BD199DA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EFBB195-8830-77FB-4DA0-789142049E5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2307029-FA3B-43FE-EB46-8341C0BFBC40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B5059105-BCAA-2916-F5E0-2DDA0A7E5387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ACD43CA-AA53-9027-F5AD-48C186C3256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272EEB4-816F-C493-1E2C-45D66CCBF620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83FCAC0-7229-E7D1-A9CC-9F1EAEF9840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FC820034-43AA-4449-455B-ECCBB7D14AD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8DEED64-1895-9B8E-D82B-44494C304D99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961F4C19-2793-6BDB-D3F0-E6CE2EE63A1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DEC02AF-1314-241C-9F60-18A9FD018C9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DB2F77A-56C2-33AF-D55D-F8F7FF0CB6ED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F21D3972-5690-B8F3-2DFB-AFF8C3B39A8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0EC2705C-71F7-F9A7-9BB3-629F88166C1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86983A3-C0C8-DC80-4131-93FCE50359F5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95DD7AF-D0F0-3B06-0CFC-475878D281C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C150F5B8-2D87-E95B-B783-631997437BC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CBE6418D-AB6F-A8DC-1E67-39088FF95E74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3F27662-5D4A-DEC9-7C18-717116675D2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2E87EE7F-0F91-1EBF-6E5C-7819F33FD2B8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095B31C-2497-845F-360A-85EC6B20C31A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659306E-28B5-DDF5-2443-4A7CB47418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E93B257-346F-57C6-FF7B-DFC70BBB5F5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F201345-2F77-3FCC-1760-ED03F04D586B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506C86D-D09F-99EB-25EB-D2985CA2495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7565B4B6-2A8C-D17F-9585-AC2150EA89A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FCDC9E3-2022-6418-D8BB-CF3EAA17FAC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EA6B75A-72F9-9E4F-3B32-268E68CB2BC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C793AB1-A94B-AAEC-98FC-E5A7D9F18A02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52B0581-E4C5-D716-F878-94FABAF5DBC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3A410338-CC53-1256-D2D6-59D8198F52A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9340695B-4142-565D-4C8B-F728ABB1B31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E0F13A2-FE42-7737-47E8-0FA1F025AB5B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EEE51218-B23D-771A-D687-71422965DEA0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B09446D-D819-96E7-3754-DD387B9B420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D172DF2-342C-F096-B9D3-474F10E4D54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1457CFF-6E89-1705-F1E9-9D92373FF671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A4D5C29-2D98-9B81-C9C6-7486160131E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79979E0E-75AA-26DD-C9EA-B75C8D7683B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5B9F41D5-4B88-5524-0D90-381FF437A11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C16A5D0-7B6B-136F-307B-EC482687681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15A3584-77BE-8B9A-4AA5-7A308B0ACCA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261C4FA-9D11-1BE4-CD8B-32D93DEA501D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7B3D42F-AAAC-D91B-6040-3F8A0CFF8B4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64AA34ED-5811-5201-2B11-243693B5896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DDD1885F-881D-45CD-7FCD-8CBF56D9253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2645C1A-4E3C-8E5F-86A9-AC09CD477C81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E8FE5D7-834B-8F89-E9B7-DA7808787378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628E74E-EBA7-697B-3F8A-1BC34934DC3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6ED86233-6F3C-0D4D-D630-33D148333883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19F981D-CB7E-1C8C-A143-A569FF5DF16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ECBC28D0-CC1D-86F2-7F6F-09E322AA3F7F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9CD1AA4A-6E98-1F4D-8363-590771F83BF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163EF4F-E796-8323-3B3C-0FB4DAC5C50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3FE9DB9-ECFA-F91C-AA99-43E223F35AAB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63A54868-D182-6FE5-856A-A9B2B35A828C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15EFAAA-169D-EF2A-9A99-BE51FA43D60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BDCD389-89E0-1539-EFC9-8A00E2E1565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4F78B4A-FC4D-2187-991C-B4D002BE921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E35170FF-EE1D-841A-70AC-A0A5CE9852DB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32C9226-6822-D452-1C68-7B2A24128C7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B7794B7F-4798-8746-3751-33C78E5975E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E64A181A-6AF8-8FA2-C3FE-5AC6F8E16EB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4E3E0180-23B0-7481-5E0F-78D0E0E0911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93AEF54-FABD-0341-6CF0-7A3A2433CC1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48B40A8F-39A0-FDA9-FA18-B91746E6A5B2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FFAA80BD-493F-7D4B-F5D3-CDD6A0D24394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6199071-C712-FB92-7D7A-9A8B304239AE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25824D2-6E47-1E8E-44F4-C57ED26260F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D743692-AD86-4151-11AE-E29F47F85FD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9EC1837-A462-AA3B-EA2E-D450B2C524F6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A33997F-951F-6A72-313A-B6C4FB87309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6F379117-7BED-1015-E0A4-ABBEBAF9E342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DC0F47A-AE27-1AD5-A2F3-8FF3C71CD44A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117559ED-56AE-1E74-0F2A-DCBA58E80849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F57D4082-CEEC-A6EB-8869-A417E907EDA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1D43FE3-8487-DE38-37EA-97317481D41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69308A42-B770-EFFC-3C4C-2C798519B04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7CC21FA-DEE6-FC0B-C5A6-0911581FF75F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30787C7A-D2FC-8035-8129-4615FFE2D4BC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E233B36B-B2A6-1502-8D9C-ED0E55F0484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0E56D34B-63D7-3946-99EC-C14C3AB2C7B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B73C226B-393C-51BA-F5B4-229820BC66E8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AB54FB2A-4070-2103-E9D0-53D5F4BE5AA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2DDC4E8-7A50-B563-F917-BBF990C8249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EB7FEF8-F8B1-7238-C2E6-BDC4ABC1116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E4CF684A-A1D8-1B08-89A6-FE20372BB3C3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05930A6E-DF01-6767-1128-50F1C8FF019E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4E7925A-DFC9-48DB-92AB-173DDBB3EDB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4052FEA4-FB58-28D1-BC72-79B96E2FD61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BD7E78C-F78A-D742-4A16-3155DC3768E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65269E6B-2234-22A6-B2B9-83D9F49E9C6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757DFA3-C22F-4AE8-766E-276BCDDBDA9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26CD915-C63B-10E6-F603-B97730B0B23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12AA579B-C838-9A50-6399-2AB683948D73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0FEE013-BB99-D987-065A-E330E345F53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D23A2D37-D157-BA05-8CE6-C12345D7A604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E269378-C6F5-98E4-544C-A7E0CEC8428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B235DB33-B935-4A9C-11DA-3D5B0CC5EAD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7771DA61-5806-7F9B-4F48-BC230298610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FAA4104A-9213-0554-475F-DE1DBBC8B3BD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CE25C4C-3590-2EF7-4A48-7D0B1F3BAB38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53514096-932B-16D2-6BC9-7CCB8606796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340DBC4B-DF59-2C02-4E0D-EFFCFC75224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68769BE-D4F8-8B29-3D71-83F93D7E9D36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8CE1D77-A560-C55A-B70A-6D9E8FC6C364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3D08495E-5B77-B08A-DF4F-D795A4AFDFE1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676F67BB-A421-A327-63BD-D4DDE61BCE8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A54AF188-260D-84E5-7052-9F4C5A32399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B760E11-6239-B8B8-9144-9CEEF469852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1FE8206-952D-B495-0C87-F2029D91E29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49AB54E-6ED0-9B58-7F68-ED27FBCFC2F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381A4A40-F066-64B5-9458-47238E49A4B2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513F53F-0EA3-745B-B743-D28DDA3C4E7E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DE3F229-2090-F80B-AEA5-144CA44F2C97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A6FDDC8-75D6-8F27-02F8-05D1C234E4E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4E703712-CB21-160F-C4B6-22AC681A281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5AFC4DF-5503-8F73-3EB0-1097133DCC40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5A3F11DD-C4B5-F57D-5C33-9DD0399B732E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85726952-A587-525D-A50E-D6A7E4A5A03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9703F40-B581-9E51-EF82-D6AA0971DFBF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8847683-C091-7CA4-2D1E-9A1113D6E3E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BF6708DF-83D4-F37C-64CA-D556C18A4A20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94B598E2-A139-0086-CD91-181FC358C62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6D3ACF2-90AA-F535-616C-3962F75146C4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323A579-D4FD-8EE3-AEEC-C16189C19A39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D3F938C-483B-44F6-30CA-B32A571FD5B0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CC46CFAA-6E8E-F200-1648-217CBB510D5F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C064B3B-7511-3B33-40A1-EE930C276228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F60EBDB-9571-089C-8552-AC3860F8F2B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7C1D23A-47BE-4A2B-C467-80C77A5F693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47A4FA7-4235-DC53-74CF-A12654B1F78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590DD0AF-1961-77B0-319C-E3C0484AAC4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3C8EDAEA-DE98-A9CB-0A60-FD786AA9A9F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F2E3434-2927-F9CA-C149-A287F55E27F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E89FAA17-6042-E68B-A30F-1D7A2FCF1AB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7874E762-8CCA-F20D-5DF5-C7D4736F19DA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4CD044A-30B7-4FD4-61F6-CD289FC6E52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E9C40421-10DE-85B5-3ADD-6F79BFD0B05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862A1E09-E30D-BC43-CC04-4B62015E1C7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001638DC-2245-83A4-C7DB-F07141F6E3FE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8380FA5-8A5E-9F52-425D-C39A76A66F18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6B8752F-1753-6EAB-02B4-41DCFAEAC76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EA7149B-69BC-ECE1-684B-92CF7E82C0B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1881D8FC-7555-EBC0-F69A-74EFDD9C16AA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83AC79BC-D558-88EC-B1B1-DBD315FABEF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38A0929-E867-0E7E-192D-FD566F56406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C3BBD538-AC52-29D7-325C-E184E550E94C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683616E-4E7E-50BA-37D9-7D71AB4045E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07F9B1C-72CE-1C1B-2E1C-EA0287B981B1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D17E93EC-4189-8F20-927D-0E630214E7DE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452A563-F55D-BED4-A199-DC98322955AC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DF4379A-51A7-BDF0-70F9-B6A944DEC86A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738C561-AAD1-00F7-896B-DF109344DAC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BCE1A756-FBE3-F817-3B07-1E99CA507893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976442EA-1F62-B8D0-188C-BCCE008DC8FC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F2E4953-1EBF-95EB-BB52-4B56EBECD1B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242CBD4-56F6-FBC9-7AC7-E147A600CC7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D7597A4-8505-8465-0B51-F961798143ED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D087095-4C01-8610-E225-0565F875F54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F4AC796-B8AE-B8AA-FD3E-5CA849BE1E2F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550878E-6EAE-5588-E51F-53671889F9E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18DE16FE-371D-986F-FB17-57FFFFB524B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203A6C14-BC56-53DA-DB7C-C26766169A2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140FA646-8BA9-5DA4-2502-FC2883B460E1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86DA7291-6391-60D5-C226-058C1E28D8C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6BCA5B6-B883-08C5-09CD-E989824FE3B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D04CA264-4C70-E2F3-CA36-20A2DE11992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3090370-6298-7B5F-0614-1FA1EC9E732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5859963-1EC9-0EF5-EA76-7C2AB12F8DD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B2BF01E-532E-4DC4-53E4-6CB5195721F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565D13EF-57F6-A38D-D90D-D38BEDF72FC8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A498E7A9-E093-8107-8D30-D6574957133A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D4BEC596-4E84-82E4-9543-393FE2FC13C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A20E19E-2396-2D11-D614-881B1EE2A46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F01B0B7-BCE7-12B9-055E-DFDE8A2A2EC3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FC74404-7D65-F812-1FF8-4952A9DC3E1A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A719378-71C1-8A17-9EA7-669B96DC470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EFDCFEC3-BA9C-97EF-CBF2-F5721370FD9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88A77CF8-1FA4-1214-1916-EFD3C450666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44D1E455-CCF9-CA58-05AA-3DBA8857200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B87DE286-0D07-BE05-D74F-20F6CD69BE5A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E8C62DC-A191-70E7-6A87-8C1E191DFDD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78D1F6E-C52C-47B5-8B5D-AFAE229BBB7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067BD62-ED4C-091F-6F2C-B3F5B5391390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A152191E-CC7A-4AA8-4E6B-762C557039E1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34EDDE2B-1D57-173D-7DC9-C5FD3786BA6E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0D00DAD-7E23-B21A-1C23-D4258B3BA16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28F7998-863B-5928-07A3-B62C5FE84C5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752ACDA-76BB-1E4E-6F22-7EA1A9B386DE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CB5068FE-0725-4F58-492A-80BA169CBF9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E4B0EC94-2797-3254-A778-856DD0271623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FF38C84-8DB1-F00F-651D-D8D629BA8D1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AE16E19-4471-3BC6-052F-57201722C4D3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53CFD22-635B-CDD1-DCE0-56BB734CD40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988755C-45EA-BC5E-29E5-EDA19272340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DA09899-E34B-82FE-5B54-0DE2FEBB3EF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7668F1FD-B9DE-5DD0-488A-B1EB8377874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96BFCC9-8CD0-CC40-6AA7-C7C7AF0ECEB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EB3EFB0-E7B8-3C5E-B0FD-CE242DD9569E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92C63D5-155A-7D2F-74BC-933A4ABB8BA2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41EA005-A6C0-4890-C63E-2801879808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7022" y="221116"/>
            <a:ext cx="6988809" cy="492443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Proportion of population aged 16+ and 16-30 years who didn't complete at least primary  school in Southern Province</a:t>
            </a:r>
            <a:endParaRPr lang="en-RW" sz="1600" dirty="0"/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A1186A3F-405E-A272-5813-19CEBD462CD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29776493"/>
              </p:ext>
            </p:extLst>
          </p:nvPr>
        </p:nvGraphicFramePr>
        <p:xfrm>
          <a:off x="457200" y="1091856"/>
          <a:ext cx="8074662" cy="3001352"/>
        </p:xfrm>
        <a:graphic>
          <a:graphicData uri="http://schemas.openxmlformats.org/drawingml/2006/table">
            <a:tbl>
              <a:tblPr/>
              <a:tblGrid>
                <a:gridCol w="2513306">
                  <a:extLst>
                    <a:ext uri="{9D8B030D-6E8A-4147-A177-3AD203B41FA5}">
                      <a16:colId xmlns:a16="http://schemas.microsoft.com/office/drawing/2014/main" val="795618577"/>
                    </a:ext>
                  </a:extLst>
                </a:gridCol>
                <a:gridCol w="1390339">
                  <a:extLst>
                    <a:ext uri="{9D8B030D-6E8A-4147-A177-3AD203B41FA5}">
                      <a16:colId xmlns:a16="http://schemas.microsoft.com/office/drawing/2014/main" val="484754568"/>
                    </a:ext>
                  </a:extLst>
                </a:gridCol>
                <a:gridCol w="1390339">
                  <a:extLst>
                    <a:ext uri="{9D8B030D-6E8A-4147-A177-3AD203B41FA5}">
                      <a16:colId xmlns:a16="http://schemas.microsoft.com/office/drawing/2014/main" val="3302827972"/>
                    </a:ext>
                  </a:extLst>
                </a:gridCol>
                <a:gridCol w="1390339">
                  <a:extLst>
                    <a:ext uri="{9D8B030D-6E8A-4147-A177-3AD203B41FA5}">
                      <a16:colId xmlns:a16="http://schemas.microsoft.com/office/drawing/2014/main" val="3002154626"/>
                    </a:ext>
                  </a:extLst>
                </a:gridCol>
                <a:gridCol w="1390339">
                  <a:extLst>
                    <a:ext uri="{9D8B030D-6E8A-4147-A177-3AD203B41FA5}">
                      <a16:colId xmlns:a16="http://schemas.microsoft.com/office/drawing/2014/main" val="1482006077"/>
                    </a:ext>
                  </a:extLst>
                </a:gridCol>
              </a:tblGrid>
              <a:tr h="572986"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16+ years 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16-30 " Youth"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44963303"/>
                  </a:ext>
                </a:extLst>
              </a:tr>
              <a:tr h="252386"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EICV5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EICV7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EICV5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EICV7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11099839"/>
                  </a:ext>
                </a:extLst>
              </a:tr>
              <a:tr h="21146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56.9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50.9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47.1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02191969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Southern Province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59.7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56.3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49.1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41.2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80532284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Nyanza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61.2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67.3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48.3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50.8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9497303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rw-RW" sz="12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Gisagara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69.4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61.4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63.5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46.5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98750754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Nyaruguru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61.7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62.5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48.7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3434335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Huye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61.8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46.2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47.2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33.1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32885985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Nyamagabe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63.9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62.1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53.4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45.2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20480898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Ruhango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56.4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56.9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49.1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39.2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2822812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Muhanga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43.9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47.2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28.5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25160806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Kamonyi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49.4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52.7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37.8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38.9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506387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7099693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2978415" y="1137931"/>
            <a:ext cx="6116955" cy="3459479"/>
            <a:chOff x="2978415" y="1137931"/>
            <a:chExt cx="6116955" cy="3459479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5964024" y="1137931"/>
              <a:ext cx="3131193" cy="3459469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6039713" y="1203680"/>
              <a:ext cx="2985135" cy="3301365"/>
            </a:xfrm>
            <a:custGeom>
              <a:avLst/>
              <a:gdLst/>
              <a:ahLst/>
              <a:cxnLst/>
              <a:rect l="l" t="t" r="r" b="b"/>
              <a:pathLst>
                <a:path w="2985134" h="3301365">
                  <a:moveTo>
                    <a:pt x="2984957" y="0"/>
                  </a:moveTo>
                  <a:lnTo>
                    <a:pt x="0" y="0"/>
                  </a:lnTo>
                  <a:lnTo>
                    <a:pt x="0" y="3301047"/>
                  </a:lnTo>
                  <a:lnTo>
                    <a:pt x="2984957" y="3301047"/>
                  </a:lnTo>
                  <a:lnTo>
                    <a:pt x="298495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6032547" y="1196138"/>
              <a:ext cx="2994660" cy="3301365"/>
            </a:xfrm>
            <a:custGeom>
              <a:avLst/>
              <a:gdLst/>
              <a:ahLst/>
              <a:cxnLst/>
              <a:rect l="l" t="t" r="r" b="b"/>
              <a:pathLst>
                <a:path w="2994659" h="3301365">
                  <a:moveTo>
                    <a:pt x="2884081" y="0"/>
                  </a:moveTo>
                  <a:lnTo>
                    <a:pt x="109981" y="0"/>
                  </a:lnTo>
                  <a:lnTo>
                    <a:pt x="67170" y="8642"/>
                  </a:lnTo>
                  <a:lnTo>
                    <a:pt x="32211" y="32211"/>
                  </a:lnTo>
                  <a:lnTo>
                    <a:pt x="8642" y="67170"/>
                  </a:lnTo>
                  <a:lnTo>
                    <a:pt x="0" y="109982"/>
                  </a:lnTo>
                  <a:lnTo>
                    <a:pt x="0" y="3191065"/>
                  </a:lnTo>
                  <a:lnTo>
                    <a:pt x="8642" y="3233876"/>
                  </a:lnTo>
                  <a:lnTo>
                    <a:pt x="32211" y="3268835"/>
                  </a:lnTo>
                  <a:lnTo>
                    <a:pt x="67170" y="3292404"/>
                  </a:lnTo>
                  <a:lnTo>
                    <a:pt x="109981" y="3301047"/>
                  </a:lnTo>
                  <a:lnTo>
                    <a:pt x="2884081" y="3301047"/>
                  </a:lnTo>
                  <a:lnTo>
                    <a:pt x="2926892" y="3292404"/>
                  </a:lnTo>
                  <a:lnTo>
                    <a:pt x="2961851" y="3268835"/>
                  </a:lnTo>
                  <a:lnTo>
                    <a:pt x="2985420" y="3233876"/>
                  </a:lnTo>
                  <a:lnTo>
                    <a:pt x="2994063" y="3191065"/>
                  </a:lnTo>
                  <a:lnTo>
                    <a:pt x="2994063" y="109982"/>
                  </a:lnTo>
                  <a:lnTo>
                    <a:pt x="2985420" y="67170"/>
                  </a:lnTo>
                  <a:lnTo>
                    <a:pt x="2961851" y="32211"/>
                  </a:lnTo>
                  <a:lnTo>
                    <a:pt x="2926892" y="8642"/>
                  </a:lnTo>
                  <a:lnTo>
                    <a:pt x="2884081" y="0"/>
                  </a:lnTo>
                  <a:close/>
                </a:path>
              </a:pathLst>
            </a:custGeom>
            <a:solidFill>
              <a:srgbClr val="C49A6C">
                <a:alpha val="7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978415" y="2343814"/>
              <a:ext cx="3061335" cy="854710"/>
            </a:xfrm>
            <a:custGeom>
              <a:avLst/>
              <a:gdLst/>
              <a:ahLst/>
              <a:cxnLst/>
              <a:rect l="l" t="t" r="r" b="b"/>
              <a:pathLst>
                <a:path w="3061335" h="854710">
                  <a:moveTo>
                    <a:pt x="3025482" y="0"/>
                  </a:moveTo>
                  <a:lnTo>
                    <a:pt x="35801" y="0"/>
                  </a:lnTo>
                  <a:lnTo>
                    <a:pt x="21865" y="2813"/>
                  </a:lnTo>
                  <a:lnTo>
                    <a:pt x="10485" y="10483"/>
                  </a:lnTo>
                  <a:lnTo>
                    <a:pt x="2813" y="21859"/>
                  </a:lnTo>
                  <a:lnTo>
                    <a:pt x="0" y="35788"/>
                  </a:lnTo>
                  <a:lnTo>
                    <a:pt x="0" y="818540"/>
                  </a:lnTo>
                  <a:lnTo>
                    <a:pt x="2813" y="832476"/>
                  </a:lnTo>
                  <a:lnTo>
                    <a:pt x="10485" y="843856"/>
                  </a:lnTo>
                  <a:lnTo>
                    <a:pt x="21865" y="851528"/>
                  </a:lnTo>
                  <a:lnTo>
                    <a:pt x="35801" y="854341"/>
                  </a:lnTo>
                  <a:lnTo>
                    <a:pt x="3025482" y="854341"/>
                  </a:lnTo>
                  <a:lnTo>
                    <a:pt x="3039418" y="851528"/>
                  </a:lnTo>
                  <a:lnTo>
                    <a:pt x="3050798" y="843856"/>
                  </a:lnTo>
                  <a:lnTo>
                    <a:pt x="3058470" y="832476"/>
                  </a:lnTo>
                  <a:lnTo>
                    <a:pt x="3061284" y="818540"/>
                  </a:lnTo>
                  <a:lnTo>
                    <a:pt x="3061284" y="35788"/>
                  </a:lnTo>
                  <a:lnTo>
                    <a:pt x="3058470" y="21859"/>
                  </a:lnTo>
                  <a:lnTo>
                    <a:pt x="3050798" y="10483"/>
                  </a:lnTo>
                  <a:lnTo>
                    <a:pt x="3039418" y="2813"/>
                  </a:lnTo>
                  <a:lnTo>
                    <a:pt x="3025482" y="0"/>
                  </a:lnTo>
                  <a:close/>
                </a:path>
              </a:pathLst>
            </a:custGeom>
            <a:solidFill>
              <a:srgbClr val="E8962C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" name="object 7"/>
          <p:cNvSpPr/>
          <p:nvPr/>
        </p:nvSpPr>
        <p:spPr>
          <a:xfrm>
            <a:off x="396956" y="2364744"/>
            <a:ext cx="2488565" cy="792480"/>
          </a:xfrm>
          <a:custGeom>
            <a:avLst/>
            <a:gdLst/>
            <a:ahLst/>
            <a:cxnLst/>
            <a:rect l="l" t="t" r="r" b="b"/>
            <a:pathLst>
              <a:path w="2488565" h="792480">
                <a:moveTo>
                  <a:pt x="2452674" y="0"/>
                </a:moveTo>
                <a:lnTo>
                  <a:pt x="35788" y="0"/>
                </a:lnTo>
                <a:lnTo>
                  <a:pt x="21854" y="2813"/>
                </a:lnTo>
                <a:lnTo>
                  <a:pt x="10479" y="10485"/>
                </a:lnTo>
                <a:lnTo>
                  <a:pt x="2811" y="21865"/>
                </a:lnTo>
                <a:lnTo>
                  <a:pt x="0" y="35801"/>
                </a:lnTo>
                <a:lnTo>
                  <a:pt x="0" y="756551"/>
                </a:lnTo>
                <a:lnTo>
                  <a:pt x="2811" y="770487"/>
                </a:lnTo>
                <a:lnTo>
                  <a:pt x="10479" y="781867"/>
                </a:lnTo>
                <a:lnTo>
                  <a:pt x="21854" y="789539"/>
                </a:lnTo>
                <a:lnTo>
                  <a:pt x="35788" y="792352"/>
                </a:lnTo>
                <a:lnTo>
                  <a:pt x="2452674" y="792352"/>
                </a:lnTo>
                <a:lnTo>
                  <a:pt x="2466610" y="789539"/>
                </a:lnTo>
                <a:lnTo>
                  <a:pt x="2477990" y="781867"/>
                </a:lnTo>
                <a:lnTo>
                  <a:pt x="2485662" y="770487"/>
                </a:lnTo>
                <a:lnTo>
                  <a:pt x="2488476" y="756551"/>
                </a:lnTo>
                <a:lnTo>
                  <a:pt x="2488476" y="35801"/>
                </a:lnTo>
                <a:lnTo>
                  <a:pt x="2485662" y="21865"/>
                </a:lnTo>
                <a:lnTo>
                  <a:pt x="2477990" y="10485"/>
                </a:lnTo>
                <a:lnTo>
                  <a:pt x="2466610" y="2813"/>
                </a:lnTo>
                <a:lnTo>
                  <a:pt x="2452674" y="0"/>
                </a:lnTo>
                <a:close/>
              </a:path>
            </a:pathLst>
          </a:custGeom>
          <a:solidFill>
            <a:srgbClr val="2BB673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" name="object 10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11" name="object 11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" name="object 14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15" name="object 15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" name="object 18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9" name="object 19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" name="object 22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23" name="object 23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" name="object 26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7" name="object 27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" name="object 31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32" name="object 32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" name="object 35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6" name="object 36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" name="object 39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40" name="object 40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" name="object 43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44" name="object 44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" name="object 46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8" name="object 48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" name="object 51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52" name="object 52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" name="object 55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6" name="object 56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" name="object 59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60" name="object 60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3" name="object 63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64" name="object 64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6" name="object 66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7" name="object 67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0" name="object 70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71" name="object 71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4" name="object 74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75" name="object 75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8" name="object 78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9" name="object 79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2" name="object 82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83" name="object 83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6" name="object 86"/>
          <p:cNvGrpSpPr/>
          <p:nvPr/>
        </p:nvGrpSpPr>
        <p:grpSpPr>
          <a:xfrm>
            <a:off x="0" y="4273411"/>
            <a:ext cx="9144000" cy="870585"/>
            <a:chOff x="0" y="4273411"/>
            <a:chExt cx="9144000" cy="870585"/>
          </a:xfrm>
        </p:grpSpPr>
        <p:sp>
          <p:nvSpPr>
            <p:cNvPr id="87" name="object 87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0" name="object 9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91" name="object 91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2" name="object 10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639741" y="4273411"/>
              <a:ext cx="99672" cy="99326"/>
            </a:xfrm>
            <a:prstGeom prst="rect">
              <a:avLst/>
            </a:prstGeom>
          </p:spPr>
        </p:pic>
      </p:grpSp>
      <p:sp>
        <p:nvSpPr>
          <p:cNvPr id="104" name="object 104"/>
          <p:cNvSpPr txBox="1">
            <a:spLocks noGrp="1"/>
          </p:cNvSpPr>
          <p:nvPr>
            <p:ph type="title"/>
          </p:nvPr>
        </p:nvSpPr>
        <p:spPr>
          <a:xfrm>
            <a:off x="906070" y="557436"/>
            <a:ext cx="2688651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10" dirty="0"/>
              <a:t>Introduction</a:t>
            </a:r>
            <a:endParaRPr sz="3200" dirty="0"/>
          </a:p>
        </p:txBody>
      </p:sp>
      <p:sp>
        <p:nvSpPr>
          <p:cNvPr id="105" name="object 105"/>
          <p:cNvSpPr txBox="1"/>
          <p:nvPr/>
        </p:nvSpPr>
        <p:spPr>
          <a:xfrm>
            <a:off x="1625339" y="3882863"/>
            <a:ext cx="270002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b="1" spc="-65" dirty="0">
                <a:solidFill>
                  <a:srgbClr val="00BBFF"/>
                </a:solidFill>
                <a:latin typeface="Trebuchet MS"/>
                <a:cs typeface="Trebuchet MS"/>
              </a:rPr>
              <a:t>The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six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35" dirty="0">
                <a:solidFill>
                  <a:srgbClr val="00BBFF"/>
                </a:solidFill>
                <a:latin typeface="Trebuchet MS"/>
                <a:cs typeface="Trebuchet MS"/>
              </a:rPr>
              <a:t>previous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rounds</a:t>
            </a:r>
            <a:r>
              <a:rPr sz="1200" b="1" spc="-95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used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the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same </a:t>
            </a:r>
            <a:r>
              <a:rPr sz="1200" b="1" spc="-25" dirty="0">
                <a:solidFill>
                  <a:srgbClr val="00BBFF"/>
                </a:solidFill>
                <a:latin typeface="Trebuchet MS"/>
                <a:cs typeface="Trebuchet MS"/>
              </a:rPr>
              <a:t>methodology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developed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in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10" dirty="0">
                <a:solidFill>
                  <a:srgbClr val="00BBFF"/>
                </a:solidFill>
                <a:latin typeface="Trebuchet MS"/>
                <a:cs typeface="Trebuchet MS"/>
              </a:rPr>
              <a:t>EICV1</a:t>
            </a:r>
            <a:r>
              <a:rPr sz="1200" b="1" spc="-85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50" dirty="0">
                <a:solidFill>
                  <a:srgbClr val="00BBFF"/>
                </a:solidFill>
                <a:latin typeface="Trebuchet MS"/>
                <a:cs typeface="Trebuchet MS"/>
              </a:rPr>
              <a:t>(2001)</a:t>
            </a:r>
            <a:endParaRPr sz="1200">
              <a:latin typeface="Trebuchet MS"/>
              <a:cs typeface="Trebuchet MS"/>
            </a:endParaRPr>
          </a:p>
        </p:txBody>
      </p:sp>
      <p:pic>
        <p:nvPicPr>
          <p:cNvPr id="106" name="object 106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482194" y="2972580"/>
            <a:ext cx="107124" cy="107149"/>
          </a:xfrm>
          <a:prstGeom prst="rect">
            <a:avLst/>
          </a:prstGeom>
        </p:spPr>
      </p:pic>
      <p:sp>
        <p:nvSpPr>
          <p:cNvPr id="107" name="object 107"/>
          <p:cNvSpPr txBox="1"/>
          <p:nvPr/>
        </p:nvSpPr>
        <p:spPr>
          <a:xfrm>
            <a:off x="650391" y="2904219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2001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08" name="object 108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342127" y="2985493"/>
            <a:ext cx="107124" cy="107149"/>
          </a:xfrm>
          <a:prstGeom prst="rect">
            <a:avLst/>
          </a:prstGeom>
        </p:spPr>
      </p:pic>
      <p:sp>
        <p:nvSpPr>
          <p:cNvPr id="109" name="object 109"/>
          <p:cNvSpPr txBox="1"/>
          <p:nvPr/>
        </p:nvSpPr>
        <p:spPr>
          <a:xfrm>
            <a:off x="1519609" y="2917744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2006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0" name="object 110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2252290" y="2989751"/>
            <a:ext cx="107124" cy="107149"/>
          </a:xfrm>
          <a:prstGeom prst="rect">
            <a:avLst/>
          </a:prstGeom>
        </p:spPr>
      </p:pic>
      <p:sp>
        <p:nvSpPr>
          <p:cNvPr id="111" name="object 111"/>
          <p:cNvSpPr txBox="1"/>
          <p:nvPr/>
        </p:nvSpPr>
        <p:spPr>
          <a:xfrm>
            <a:off x="2410724" y="2926370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2011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2" name="object 112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3394280" y="3000329"/>
            <a:ext cx="107124" cy="107149"/>
          </a:xfrm>
          <a:prstGeom prst="rect">
            <a:avLst/>
          </a:prstGeom>
        </p:spPr>
      </p:pic>
      <p:sp>
        <p:nvSpPr>
          <p:cNvPr id="113" name="object 113"/>
          <p:cNvSpPr txBox="1"/>
          <p:nvPr/>
        </p:nvSpPr>
        <p:spPr>
          <a:xfrm>
            <a:off x="3546593" y="2934239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2014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4" name="object 114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5204021" y="2997259"/>
            <a:ext cx="107124" cy="107149"/>
          </a:xfrm>
          <a:prstGeom prst="rect">
            <a:avLst/>
          </a:prstGeom>
        </p:spPr>
      </p:pic>
      <p:sp>
        <p:nvSpPr>
          <p:cNvPr id="115" name="object 115"/>
          <p:cNvSpPr txBox="1"/>
          <p:nvPr/>
        </p:nvSpPr>
        <p:spPr>
          <a:xfrm>
            <a:off x="5066090" y="2847819"/>
            <a:ext cx="854710" cy="808990"/>
          </a:xfrm>
          <a:prstGeom prst="rect">
            <a:avLst/>
          </a:prstGeom>
        </p:spPr>
        <p:txBody>
          <a:bodyPr vert="horz" wrap="square" lIns="0" tIns="90805" rIns="0" bIns="0" rtlCol="0">
            <a:spAutoFit/>
          </a:bodyPr>
          <a:lstStyle/>
          <a:p>
            <a:pPr marL="285750">
              <a:lnSpc>
                <a:spcPct val="100000"/>
              </a:lnSpc>
              <a:spcBef>
                <a:spcPts val="715"/>
              </a:spcBef>
            </a:pPr>
            <a:r>
              <a:rPr sz="1200" b="1" spc="30" dirty="0">
                <a:solidFill>
                  <a:srgbClr val="EC1C23"/>
                </a:solidFill>
                <a:latin typeface="Arial"/>
                <a:cs typeface="Arial"/>
              </a:rPr>
              <a:t>2020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515"/>
              </a:spcBef>
            </a:pPr>
            <a:r>
              <a:rPr sz="1000" b="1" spc="-10" dirty="0">
                <a:solidFill>
                  <a:srgbClr val="EC1C23"/>
                </a:solidFill>
                <a:latin typeface="Trebuchet MS"/>
                <a:cs typeface="Trebuchet MS"/>
              </a:rPr>
              <a:t>Not</a:t>
            </a:r>
            <a:r>
              <a:rPr sz="1000" b="1" spc="-95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35" dirty="0">
                <a:solidFill>
                  <a:srgbClr val="EC1C23"/>
                </a:solidFill>
                <a:latin typeface="Trebuchet MS"/>
                <a:cs typeface="Trebuchet MS"/>
              </a:rPr>
              <a:t>completed due</a:t>
            </a:r>
            <a:r>
              <a:rPr sz="1000" b="1" spc="-95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EC1C23"/>
                </a:solidFill>
                <a:latin typeface="Trebuchet MS"/>
                <a:cs typeface="Trebuchet MS"/>
              </a:rPr>
              <a:t>to</a:t>
            </a:r>
            <a:r>
              <a:rPr sz="1000" b="1" spc="-90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EC1C23"/>
                </a:solidFill>
                <a:latin typeface="Trebuchet MS"/>
                <a:cs typeface="Trebuchet MS"/>
              </a:rPr>
              <a:t>the COVID-19</a:t>
            </a:r>
            <a:endParaRPr sz="1000">
              <a:latin typeface="Trebuchet MS"/>
              <a:cs typeface="Trebuchet MS"/>
            </a:endParaRPr>
          </a:p>
        </p:txBody>
      </p:sp>
      <p:pic>
        <p:nvPicPr>
          <p:cNvPr id="116" name="object 116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4299767" y="3005156"/>
            <a:ext cx="107124" cy="107149"/>
          </a:xfrm>
          <a:prstGeom prst="rect">
            <a:avLst/>
          </a:prstGeom>
        </p:spPr>
      </p:pic>
      <p:sp>
        <p:nvSpPr>
          <p:cNvPr id="117" name="object 117"/>
          <p:cNvSpPr txBox="1"/>
          <p:nvPr/>
        </p:nvSpPr>
        <p:spPr>
          <a:xfrm>
            <a:off x="4437608" y="2935138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2017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18" name="object 118"/>
          <p:cNvGrpSpPr/>
          <p:nvPr/>
        </p:nvGrpSpPr>
        <p:grpSpPr>
          <a:xfrm>
            <a:off x="3430386" y="2487872"/>
            <a:ext cx="300990" cy="425450"/>
            <a:chOff x="3430386" y="2487872"/>
            <a:chExt cx="300990" cy="425450"/>
          </a:xfrm>
        </p:grpSpPr>
        <p:sp>
          <p:nvSpPr>
            <p:cNvPr id="119" name="object 119"/>
            <p:cNvSpPr/>
            <p:nvPr/>
          </p:nvSpPr>
          <p:spPr>
            <a:xfrm>
              <a:off x="3476155" y="2499514"/>
              <a:ext cx="255270" cy="414020"/>
            </a:xfrm>
            <a:custGeom>
              <a:avLst/>
              <a:gdLst/>
              <a:ahLst/>
              <a:cxnLst/>
              <a:rect l="l" t="t" r="r" b="b"/>
              <a:pathLst>
                <a:path w="255270" h="414019">
                  <a:moveTo>
                    <a:pt x="27530" y="301255"/>
                  </a:moveTo>
                  <a:lnTo>
                    <a:pt x="16843" y="304647"/>
                  </a:lnTo>
                  <a:lnTo>
                    <a:pt x="7871" y="311583"/>
                  </a:lnTo>
                  <a:lnTo>
                    <a:pt x="2046" y="320860"/>
                  </a:lnTo>
                  <a:lnTo>
                    <a:pt x="0" y="331445"/>
                  </a:lnTo>
                  <a:lnTo>
                    <a:pt x="2365" y="342303"/>
                  </a:lnTo>
                  <a:lnTo>
                    <a:pt x="36540" y="411937"/>
                  </a:lnTo>
                  <a:lnTo>
                    <a:pt x="40820" y="413651"/>
                  </a:lnTo>
                  <a:lnTo>
                    <a:pt x="49926" y="408444"/>
                  </a:lnTo>
                  <a:lnTo>
                    <a:pt x="51209" y="404520"/>
                  </a:lnTo>
                  <a:lnTo>
                    <a:pt x="48034" y="398360"/>
                  </a:lnTo>
                  <a:lnTo>
                    <a:pt x="47412" y="396951"/>
                  </a:lnTo>
                  <a:lnTo>
                    <a:pt x="15941" y="333324"/>
                  </a:lnTo>
                  <a:lnTo>
                    <a:pt x="16054" y="331445"/>
                  </a:lnTo>
                  <a:lnTo>
                    <a:pt x="16174" y="329459"/>
                  </a:lnTo>
                  <a:lnTo>
                    <a:pt x="16258" y="328053"/>
                  </a:lnTo>
                  <a:lnTo>
                    <a:pt x="23485" y="318401"/>
                  </a:lnTo>
                  <a:lnTo>
                    <a:pt x="28781" y="316661"/>
                  </a:lnTo>
                  <a:lnTo>
                    <a:pt x="57661" y="316661"/>
                  </a:lnTo>
                  <a:lnTo>
                    <a:pt x="56035" y="314337"/>
                  </a:lnTo>
                  <a:lnTo>
                    <a:pt x="48013" y="306292"/>
                  </a:lnTo>
                  <a:lnTo>
                    <a:pt x="38215" y="301867"/>
                  </a:lnTo>
                  <a:lnTo>
                    <a:pt x="27530" y="301255"/>
                  </a:lnTo>
                  <a:close/>
                </a:path>
                <a:path w="255270" h="414019">
                  <a:moveTo>
                    <a:pt x="250627" y="290639"/>
                  </a:moveTo>
                  <a:lnTo>
                    <a:pt x="223434" y="290639"/>
                  </a:lnTo>
                  <a:lnTo>
                    <a:pt x="235156" y="295097"/>
                  </a:lnTo>
                  <a:lnTo>
                    <a:pt x="237975" y="299567"/>
                  </a:lnTo>
                  <a:lnTo>
                    <a:pt x="237950" y="408051"/>
                  </a:lnTo>
                  <a:lnTo>
                    <a:pt x="240998" y="411937"/>
                  </a:lnTo>
                  <a:lnTo>
                    <a:pt x="251170" y="412305"/>
                  </a:lnTo>
                  <a:lnTo>
                    <a:pt x="254745" y="408444"/>
                  </a:lnTo>
                  <a:lnTo>
                    <a:pt x="254726" y="305320"/>
                  </a:lnTo>
                  <a:lnTo>
                    <a:pt x="251775" y="292468"/>
                  </a:lnTo>
                  <a:lnTo>
                    <a:pt x="251652" y="291933"/>
                  </a:lnTo>
                  <a:lnTo>
                    <a:pt x="250627" y="290639"/>
                  </a:lnTo>
                  <a:close/>
                </a:path>
                <a:path w="255270" h="414019">
                  <a:moveTo>
                    <a:pt x="57661" y="316661"/>
                  </a:moveTo>
                  <a:lnTo>
                    <a:pt x="28781" y="316661"/>
                  </a:lnTo>
                  <a:lnTo>
                    <a:pt x="37785" y="319874"/>
                  </a:lnTo>
                  <a:lnTo>
                    <a:pt x="41633" y="323011"/>
                  </a:lnTo>
                  <a:lnTo>
                    <a:pt x="43843" y="326390"/>
                  </a:lnTo>
                  <a:lnTo>
                    <a:pt x="50083" y="336232"/>
                  </a:lnTo>
                  <a:lnTo>
                    <a:pt x="62101" y="355888"/>
                  </a:lnTo>
                  <a:lnTo>
                    <a:pt x="68316" y="365633"/>
                  </a:lnTo>
                  <a:lnTo>
                    <a:pt x="69967" y="368134"/>
                  </a:lnTo>
                  <a:lnTo>
                    <a:pt x="74336" y="370128"/>
                  </a:lnTo>
                  <a:lnTo>
                    <a:pt x="81887" y="370128"/>
                  </a:lnTo>
                  <a:lnTo>
                    <a:pt x="83861" y="366052"/>
                  </a:lnTo>
                  <a:lnTo>
                    <a:pt x="84076" y="361645"/>
                  </a:lnTo>
                  <a:lnTo>
                    <a:pt x="84055" y="330339"/>
                  </a:lnTo>
                  <a:lnTo>
                    <a:pt x="66081" y="330339"/>
                  </a:lnTo>
                  <a:lnTo>
                    <a:pt x="62753" y="324993"/>
                  </a:lnTo>
                  <a:lnTo>
                    <a:pt x="59642" y="319493"/>
                  </a:lnTo>
                  <a:lnTo>
                    <a:pt x="57661" y="316661"/>
                  </a:lnTo>
                  <a:close/>
                </a:path>
                <a:path w="255270" h="414019">
                  <a:moveTo>
                    <a:pt x="208201" y="274828"/>
                  </a:moveTo>
                  <a:lnTo>
                    <a:pt x="190261" y="274828"/>
                  </a:lnTo>
                  <a:lnTo>
                    <a:pt x="193519" y="278993"/>
                  </a:lnTo>
                  <a:lnTo>
                    <a:pt x="195506" y="281597"/>
                  </a:lnTo>
                  <a:lnTo>
                    <a:pt x="195582" y="337921"/>
                  </a:lnTo>
                  <a:lnTo>
                    <a:pt x="198770" y="341655"/>
                  </a:lnTo>
                  <a:lnTo>
                    <a:pt x="207840" y="341109"/>
                  </a:lnTo>
                  <a:lnTo>
                    <a:pt x="209460" y="341109"/>
                  </a:lnTo>
                  <a:lnTo>
                    <a:pt x="211746" y="337642"/>
                  </a:lnTo>
                  <a:lnTo>
                    <a:pt x="211620" y="319493"/>
                  </a:lnTo>
                  <a:lnTo>
                    <a:pt x="211584" y="314337"/>
                  </a:lnTo>
                  <a:lnTo>
                    <a:pt x="212029" y="306292"/>
                  </a:lnTo>
                  <a:lnTo>
                    <a:pt x="212156" y="303999"/>
                  </a:lnTo>
                  <a:lnTo>
                    <a:pt x="213083" y="299948"/>
                  </a:lnTo>
                  <a:lnTo>
                    <a:pt x="218341" y="292468"/>
                  </a:lnTo>
                  <a:lnTo>
                    <a:pt x="223434" y="290639"/>
                  </a:lnTo>
                  <a:lnTo>
                    <a:pt x="250627" y="290639"/>
                  </a:lnTo>
                  <a:lnTo>
                    <a:pt x="243782" y="281995"/>
                  </a:lnTo>
                  <a:lnTo>
                    <a:pt x="236615" y="278485"/>
                  </a:lnTo>
                  <a:lnTo>
                    <a:pt x="210962" y="278485"/>
                  </a:lnTo>
                  <a:lnTo>
                    <a:pt x="208201" y="274828"/>
                  </a:lnTo>
                  <a:close/>
                </a:path>
                <a:path w="255270" h="414019">
                  <a:moveTo>
                    <a:pt x="174170" y="275069"/>
                  </a:moveTo>
                  <a:lnTo>
                    <a:pt x="140921" y="275069"/>
                  </a:lnTo>
                  <a:lnTo>
                    <a:pt x="146775" y="277125"/>
                  </a:lnTo>
                  <a:lnTo>
                    <a:pt x="151063" y="282183"/>
                  </a:lnTo>
                  <a:lnTo>
                    <a:pt x="152809" y="289636"/>
                  </a:lnTo>
                  <a:lnTo>
                    <a:pt x="152876" y="295097"/>
                  </a:lnTo>
                  <a:lnTo>
                    <a:pt x="152987" y="337642"/>
                  </a:lnTo>
                  <a:lnTo>
                    <a:pt x="155933" y="341109"/>
                  </a:lnTo>
                  <a:lnTo>
                    <a:pt x="167579" y="340296"/>
                  </a:lnTo>
                  <a:lnTo>
                    <a:pt x="169332" y="336232"/>
                  </a:lnTo>
                  <a:lnTo>
                    <a:pt x="169293" y="281597"/>
                  </a:lnTo>
                  <a:lnTo>
                    <a:pt x="174170" y="275069"/>
                  </a:lnTo>
                  <a:close/>
                </a:path>
                <a:path w="255270" h="414019">
                  <a:moveTo>
                    <a:pt x="124558" y="159029"/>
                  </a:moveTo>
                  <a:lnTo>
                    <a:pt x="102187" y="159029"/>
                  </a:lnTo>
                  <a:lnTo>
                    <a:pt x="106733" y="162153"/>
                  </a:lnTo>
                  <a:lnTo>
                    <a:pt x="110111" y="170459"/>
                  </a:lnTo>
                  <a:lnTo>
                    <a:pt x="110070" y="171095"/>
                  </a:lnTo>
                  <a:lnTo>
                    <a:pt x="109959" y="333895"/>
                  </a:lnTo>
                  <a:lnTo>
                    <a:pt x="113299" y="338201"/>
                  </a:lnTo>
                  <a:lnTo>
                    <a:pt x="121315" y="337921"/>
                  </a:lnTo>
                  <a:lnTo>
                    <a:pt x="123801" y="337921"/>
                  </a:lnTo>
                  <a:lnTo>
                    <a:pt x="126710" y="333895"/>
                  </a:lnTo>
                  <a:lnTo>
                    <a:pt x="126774" y="283184"/>
                  </a:lnTo>
                  <a:lnTo>
                    <a:pt x="129111" y="278993"/>
                  </a:lnTo>
                  <a:lnTo>
                    <a:pt x="134102" y="276491"/>
                  </a:lnTo>
                  <a:lnTo>
                    <a:pt x="140674" y="275069"/>
                  </a:lnTo>
                  <a:lnTo>
                    <a:pt x="174170" y="275069"/>
                  </a:lnTo>
                  <a:lnTo>
                    <a:pt x="190261" y="274828"/>
                  </a:lnTo>
                  <a:lnTo>
                    <a:pt x="208201" y="274828"/>
                  </a:lnTo>
                  <a:lnTo>
                    <a:pt x="201693" y="266204"/>
                  </a:lnTo>
                  <a:lnTo>
                    <a:pt x="161737" y="266204"/>
                  </a:lnTo>
                  <a:lnTo>
                    <a:pt x="159286" y="265036"/>
                  </a:lnTo>
                  <a:lnTo>
                    <a:pt x="157343" y="264756"/>
                  </a:lnTo>
                  <a:lnTo>
                    <a:pt x="158765" y="262356"/>
                  </a:lnTo>
                  <a:lnTo>
                    <a:pt x="159895" y="261708"/>
                  </a:lnTo>
                  <a:lnTo>
                    <a:pt x="161064" y="261124"/>
                  </a:lnTo>
                  <a:lnTo>
                    <a:pt x="168360" y="255765"/>
                  </a:lnTo>
                  <a:lnTo>
                    <a:pt x="126812" y="255765"/>
                  </a:lnTo>
                  <a:lnTo>
                    <a:pt x="126903" y="228744"/>
                  </a:lnTo>
                  <a:lnTo>
                    <a:pt x="126680" y="221132"/>
                  </a:lnTo>
                  <a:lnTo>
                    <a:pt x="126647" y="219989"/>
                  </a:lnTo>
                  <a:lnTo>
                    <a:pt x="126404" y="214469"/>
                  </a:lnTo>
                  <a:lnTo>
                    <a:pt x="126380" y="213918"/>
                  </a:lnTo>
                  <a:lnTo>
                    <a:pt x="128120" y="210908"/>
                  </a:lnTo>
                  <a:lnTo>
                    <a:pt x="133848" y="208203"/>
                  </a:lnTo>
                  <a:lnTo>
                    <a:pt x="156713" y="192062"/>
                  </a:lnTo>
                  <a:lnTo>
                    <a:pt x="127955" y="192062"/>
                  </a:lnTo>
                  <a:lnTo>
                    <a:pt x="126115" y="176472"/>
                  </a:lnTo>
                  <a:lnTo>
                    <a:pt x="125278" y="168780"/>
                  </a:lnTo>
                  <a:lnTo>
                    <a:pt x="124893" y="164495"/>
                  </a:lnTo>
                  <a:lnTo>
                    <a:pt x="124830" y="163791"/>
                  </a:lnTo>
                  <a:lnTo>
                    <a:pt x="124762" y="163039"/>
                  </a:lnTo>
                  <a:lnTo>
                    <a:pt x="124683" y="162153"/>
                  </a:lnTo>
                  <a:lnTo>
                    <a:pt x="124558" y="159029"/>
                  </a:lnTo>
                  <a:close/>
                </a:path>
                <a:path w="255270" h="414019">
                  <a:moveTo>
                    <a:pt x="99672" y="47904"/>
                  </a:moveTo>
                  <a:lnTo>
                    <a:pt x="71957" y="51711"/>
                  </a:lnTo>
                  <a:lnTo>
                    <a:pt x="47723" y="64015"/>
                  </a:lnTo>
                  <a:lnTo>
                    <a:pt x="28585" y="83628"/>
                  </a:lnTo>
                  <a:lnTo>
                    <a:pt x="16398" y="108861"/>
                  </a:lnTo>
                  <a:lnTo>
                    <a:pt x="16283" y="109097"/>
                  </a:lnTo>
                  <a:lnTo>
                    <a:pt x="16157" y="109359"/>
                  </a:lnTo>
                  <a:lnTo>
                    <a:pt x="12849" y="136551"/>
                  </a:lnTo>
                  <a:lnTo>
                    <a:pt x="18506" y="163039"/>
                  </a:lnTo>
                  <a:lnTo>
                    <a:pt x="32412" y="186312"/>
                  </a:lnTo>
                  <a:lnTo>
                    <a:pt x="53850" y="203860"/>
                  </a:lnTo>
                  <a:lnTo>
                    <a:pt x="60973" y="208862"/>
                  </a:lnTo>
                  <a:lnTo>
                    <a:pt x="65266" y="214469"/>
                  </a:lnTo>
                  <a:lnTo>
                    <a:pt x="67318" y="221132"/>
                  </a:lnTo>
                  <a:lnTo>
                    <a:pt x="67692" y="228744"/>
                  </a:lnTo>
                  <a:lnTo>
                    <a:pt x="67662" y="232854"/>
                  </a:lnTo>
                  <a:lnTo>
                    <a:pt x="67540" y="240558"/>
                  </a:lnTo>
                  <a:lnTo>
                    <a:pt x="67427" y="329793"/>
                  </a:lnTo>
                  <a:lnTo>
                    <a:pt x="66081" y="330339"/>
                  </a:lnTo>
                  <a:lnTo>
                    <a:pt x="84055" y="330339"/>
                  </a:lnTo>
                  <a:lnTo>
                    <a:pt x="83962" y="191770"/>
                  </a:lnTo>
                  <a:lnTo>
                    <a:pt x="66843" y="191770"/>
                  </a:lnTo>
                  <a:lnTo>
                    <a:pt x="51024" y="182665"/>
                  </a:lnTo>
                  <a:lnTo>
                    <a:pt x="38677" y="166120"/>
                  </a:lnTo>
                  <a:lnTo>
                    <a:pt x="31326" y="145052"/>
                  </a:lnTo>
                  <a:lnTo>
                    <a:pt x="31199" y="142773"/>
                  </a:lnTo>
                  <a:lnTo>
                    <a:pt x="30974" y="137306"/>
                  </a:lnTo>
                  <a:lnTo>
                    <a:pt x="30872" y="134827"/>
                  </a:lnTo>
                  <a:lnTo>
                    <a:pt x="30806" y="133210"/>
                  </a:lnTo>
                  <a:lnTo>
                    <a:pt x="30696" y="130535"/>
                  </a:lnTo>
                  <a:lnTo>
                    <a:pt x="30594" y="128060"/>
                  </a:lnTo>
                  <a:lnTo>
                    <a:pt x="30501" y="125801"/>
                  </a:lnTo>
                  <a:lnTo>
                    <a:pt x="30467" y="121564"/>
                  </a:lnTo>
                  <a:lnTo>
                    <a:pt x="37480" y="100040"/>
                  </a:lnTo>
                  <a:lnTo>
                    <a:pt x="51968" y="81962"/>
                  </a:lnTo>
                  <a:lnTo>
                    <a:pt x="71794" y="69499"/>
                  </a:lnTo>
                  <a:lnTo>
                    <a:pt x="94948" y="64439"/>
                  </a:lnTo>
                  <a:lnTo>
                    <a:pt x="146614" y="64439"/>
                  </a:lnTo>
                  <a:lnTo>
                    <a:pt x="127185" y="53294"/>
                  </a:lnTo>
                  <a:lnTo>
                    <a:pt x="99672" y="47904"/>
                  </a:lnTo>
                  <a:close/>
                </a:path>
                <a:path w="255270" h="414019">
                  <a:moveTo>
                    <a:pt x="218912" y="276186"/>
                  </a:moveTo>
                  <a:lnTo>
                    <a:pt x="216182" y="276707"/>
                  </a:lnTo>
                  <a:lnTo>
                    <a:pt x="213540" y="277723"/>
                  </a:lnTo>
                  <a:lnTo>
                    <a:pt x="210962" y="278485"/>
                  </a:lnTo>
                  <a:lnTo>
                    <a:pt x="236615" y="278485"/>
                  </a:lnTo>
                  <a:lnTo>
                    <a:pt x="232543" y="276491"/>
                  </a:lnTo>
                  <a:lnTo>
                    <a:pt x="235405" y="276491"/>
                  </a:lnTo>
                  <a:lnTo>
                    <a:pt x="218912" y="276186"/>
                  </a:lnTo>
                  <a:close/>
                </a:path>
                <a:path w="255270" h="414019">
                  <a:moveTo>
                    <a:pt x="190501" y="259462"/>
                  </a:moveTo>
                  <a:lnTo>
                    <a:pt x="177798" y="259462"/>
                  </a:lnTo>
                  <a:lnTo>
                    <a:pt x="163096" y="265442"/>
                  </a:lnTo>
                  <a:lnTo>
                    <a:pt x="161737" y="266204"/>
                  </a:lnTo>
                  <a:lnTo>
                    <a:pt x="201693" y="266204"/>
                  </a:lnTo>
                  <a:lnTo>
                    <a:pt x="201356" y="265758"/>
                  </a:lnTo>
                  <a:lnTo>
                    <a:pt x="190501" y="259462"/>
                  </a:lnTo>
                  <a:close/>
                </a:path>
                <a:path w="255270" h="414019">
                  <a:moveTo>
                    <a:pt x="220243" y="59728"/>
                  </a:moveTo>
                  <a:lnTo>
                    <a:pt x="201577" y="59728"/>
                  </a:lnTo>
                  <a:lnTo>
                    <a:pt x="203368" y="61722"/>
                  </a:lnTo>
                  <a:lnTo>
                    <a:pt x="205679" y="65417"/>
                  </a:lnTo>
                  <a:lnTo>
                    <a:pt x="222489" y="108861"/>
                  </a:lnTo>
                  <a:lnTo>
                    <a:pt x="222525" y="155054"/>
                  </a:lnTo>
                  <a:lnTo>
                    <a:pt x="206631" y="197696"/>
                  </a:lnTo>
                  <a:lnTo>
                    <a:pt x="175491" y="232854"/>
                  </a:lnTo>
                  <a:lnTo>
                    <a:pt x="140146" y="252069"/>
                  </a:lnTo>
                  <a:lnTo>
                    <a:pt x="126812" y="255765"/>
                  </a:lnTo>
                  <a:lnTo>
                    <a:pt x="168360" y="255765"/>
                  </a:lnTo>
                  <a:lnTo>
                    <a:pt x="201229" y="231622"/>
                  </a:lnTo>
                  <a:lnTo>
                    <a:pt x="228025" y="192270"/>
                  </a:lnTo>
                  <a:lnTo>
                    <a:pt x="240184" y="147675"/>
                  </a:lnTo>
                  <a:lnTo>
                    <a:pt x="240120" y="142773"/>
                  </a:lnTo>
                  <a:lnTo>
                    <a:pt x="237412" y="101546"/>
                  </a:lnTo>
                  <a:lnTo>
                    <a:pt x="237313" y="100040"/>
                  </a:lnTo>
                  <a:lnTo>
                    <a:pt x="237271" y="99402"/>
                  </a:lnTo>
                  <a:lnTo>
                    <a:pt x="220243" y="59728"/>
                  </a:lnTo>
                  <a:close/>
                </a:path>
                <a:path w="255270" h="414019">
                  <a:moveTo>
                    <a:pt x="146614" y="64439"/>
                  </a:moveTo>
                  <a:lnTo>
                    <a:pt x="94948" y="64439"/>
                  </a:lnTo>
                  <a:lnTo>
                    <a:pt x="119501" y="68070"/>
                  </a:lnTo>
                  <a:lnTo>
                    <a:pt x="140380" y="79700"/>
                  </a:lnTo>
                  <a:lnTo>
                    <a:pt x="155943" y="97981"/>
                  </a:lnTo>
                  <a:lnTo>
                    <a:pt x="164544" y="121564"/>
                  </a:lnTo>
                  <a:lnTo>
                    <a:pt x="164508" y="124448"/>
                  </a:lnTo>
                  <a:lnTo>
                    <a:pt x="164401" y="133210"/>
                  </a:lnTo>
                  <a:lnTo>
                    <a:pt x="164276" y="143425"/>
                  </a:lnTo>
                  <a:lnTo>
                    <a:pt x="157088" y="164261"/>
                  </a:lnTo>
                  <a:lnTo>
                    <a:pt x="157008" y="164495"/>
                  </a:lnTo>
                  <a:lnTo>
                    <a:pt x="144361" y="181723"/>
                  </a:lnTo>
                  <a:lnTo>
                    <a:pt x="127955" y="192062"/>
                  </a:lnTo>
                  <a:lnTo>
                    <a:pt x="156713" y="192062"/>
                  </a:lnTo>
                  <a:lnTo>
                    <a:pt x="157434" y="191553"/>
                  </a:lnTo>
                  <a:lnTo>
                    <a:pt x="173642" y="168590"/>
                  </a:lnTo>
                  <a:lnTo>
                    <a:pt x="181427" y="141625"/>
                  </a:lnTo>
                  <a:lnTo>
                    <a:pt x="179867" y="115036"/>
                  </a:lnTo>
                  <a:lnTo>
                    <a:pt x="179746" y="112966"/>
                  </a:lnTo>
                  <a:lnTo>
                    <a:pt x="168949" y="87230"/>
                  </a:lnTo>
                  <a:lnTo>
                    <a:pt x="150853" y="66871"/>
                  </a:lnTo>
                  <a:lnTo>
                    <a:pt x="146614" y="64439"/>
                  </a:lnTo>
                  <a:close/>
                </a:path>
                <a:path w="255270" h="414019">
                  <a:moveTo>
                    <a:pt x="94897" y="94602"/>
                  </a:moveTo>
                  <a:lnTo>
                    <a:pt x="62194" y="118567"/>
                  </a:lnTo>
                  <a:lnTo>
                    <a:pt x="59622" y="128060"/>
                  </a:lnTo>
                  <a:lnTo>
                    <a:pt x="59667" y="137306"/>
                  </a:lnTo>
                  <a:lnTo>
                    <a:pt x="62227" y="146227"/>
                  </a:lnTo>
                  <a:lnTo>
                    <a:pt x="67249" y="154817"/>
                  </a:lnTo>
                  <a:lnTo>
                    <a:pt x="69548" y="157924"/>
                  </a:lnTo>
                  <a:lnTo>
                    <a:pt x="69489" y="160274"/>
                  </a:lnTo>
                  <a:lnTo>
                    <a:pt x="69381" y="161112"/>
                  </a:lnTo>
                  <a:lnTo>
                    <a:pt x="69079" y="163039"/>
                  </a:lnTo>
                  <a:lnTo>
                    <a:pt x="68961" y="163791"/>
                  </a:lnTo>
                  <a:lnTo>
                    <a:pt x="68859" y="164495"/>
                  </a:lnTo>
                  <a:lnTo>
                    <a:pt x="68134" y="170459"/>
                  </a:lnTo>
                  <a:lnTo>
                    <a:pt x="68057" y="171095"/>
                  </a:lnTo>
                  <a:lnTo>
                    <a:pt x="67669" y="176472"/>
                  </a:lnTo>
                  <a:lnTo>
                    <a:pt x="67560" y="177977"/>
                  </a:lnTo>
                  <a:lnTo>
                    <a:pt x="66854" y="191553"/>
                  </a:lnTo>
                  <a:lnTo>
                    <a:pt x="66843" y="191770"/>
                  </a:lnTo>
                  <a:lnTo>
                    <a:pt x="83962" y="191770"/>
                  </a:lnTo>
                  <a:lnTo>
                    <a:pt x="83949" y="172402"/>
                  </a:lnTo>
                  <a:lnTo>
                    <a:pt x="85652" y="164495"/>
                  </a:lnTo>
                  <a:lnTo>
                    <a:pt x="85702" y="164261"/>
                  </a:lnTo>
                  <a:lnTo>
                    <a:pt x="85804" y="163791"/>
                  </a:lnTo>
                  <a:lnTo>
                    <a:pt x="89842" y="160274"/>
                  </a:lnTo>
                  <a:lnTo>
                    <a:pt x="102187" y="159029"/>
                  </a:lnTo>
                  <a:lnTo>
                    <a:pt x="124558" y="159029"/>
                  </a:lnTo>
                  <a:lnTo>
                    <a:pt x="126380" y="156921"/>
                  </a:lnTo>
                  <a:lnTo>
                    <a:pt x="127688" y="155054"/>
                  </a:lnTo>
                  <a:lnTo>
                    <a:pt x="131655" y="147675"/>
                  </a:lnTo>
                  <a:lnTo>
                    <a:pt x="81232" y="147675"/>
                  </a:lnTo>
                  <a:lnTo>
                    <a:pt x="79174" y="144589"/>
                  </a:lnTo>
                  <a:lnTo>
                    <a:pt x="76837" y="137306"/>
                  </a:lnTo>
                  <a:lnTo>
                    <a:pt x="76722" y="136551"/>
                  </a:lnTo>
                  <a:lnTo>
                    <a:pt x="76593" y="134827"/>
                  </a:lnTo>
                  <a:lnTo>
                    <a:pt x="76545" y="134200"/>
                  </a:lnTo>
                  <a:lnTo>
                    <a:pt x="96978" y="110944"/>
                  </a:lnTo>
                  <a:lnTo>
                    <a:pt x="128270" y="110944"/>
                  </a:lnTo>
                  <a:lnTo>
                    <a:pt x="123949" y="105010"/>
                  </a:lnTo>
                  <a:lnTo>
                    <a:pt x="115761" y="98748"/>
                  </a:lnTo>
                  <a:lnTo>
                    <a:pt x="106038" y="95258"/>
                  </a:lnTo>
                  <a:lnTo>
                    <a:pt x="94897" y="94602"/>
                  </a:lnTo>
                  <a:close/>
                </a:path>
                <a:path w="255270" h="414019">
                  <a:moveTo>
                    <a:pt x="94595" y="141625"/>
                  </a:moveTo>
                  <a:lnTo>
                    <a:pt x="94293" y="141625"/>
                  </a:lnTo>
                  <a:lnTo>
                    <a:pt x="81232" y="147675"/>
                  </a:lnTo>
                  <a:lnTo>
                    <a:pt x="131655" y="147675"/>
                  </a:lnTo>
                  <a:lnTo>
                    <a:pt x="131880" y="147256"/>
                  </a:lnTo>
                  <a:lnTo>
                    <a:pt x="112563" y="147256"/>
                  </a:lnTo>
                  <a:lnTo>
                    <a:pt x="101869" y="142214"/>
                  </a:lnTo>
                  <a:lnTo>
                    <a:pt x="94595" y="141625"/>
                  </a:lnTo>
                  <a:close/>
                </a:path>
                <a:path w="255270" h="414019">
                  <a:moveTo>
                    <a:pt x="128270" y="110944"/>
                  </a:moveTo>
                  <a:lnTo>
                    <a:pt x="96978" y="110944"/>
                  </a:lnTo>
                  <a:lnTo>
                    <a:pt x="103282" y="111807"/>
                  </a:lnTo>
                  <a:lnTo>
                    <a:pt x="109086" y="114457"/>
                  </a:lnTo>
                  <a:lnTo>
                    <a:pt x="113883" y="118745"/>
                  </a:lnTo>
                  <a:lnTo>
                    <a:pt x="115775" y="121945"/>
                  </a:lnTo>
                  <a:lnTo>
                    <a:pt x="117221" y="124448"/>
                  </a:lnTo>
                  <a:lnTo>
                    <a:pt x="118678" y="130535"/>
                  </a:lnTo>
                  <a:lnTo>
                    <a:pt x="118513" y="133210"/>
                  </a:lnTo>
                  <a:lnTo>
                    <a:pt x="118414" y="134827"/>
                  </a:lnTo>
                  <a:lnTo>
                    <a:pt x="112563" y="147256"/>
                  </a:lnTo>
                  <a:lnTo>
                    <a:pt x="131880" y="147256"/>
                  </a:lnTo>
                  <a:lnTo>
                    <a:pt x="133065" y="145052"/>
                  </a:lnTo>
                  <a:lnTo>
                    <a:pt x="135400" y="134827"/>
                  </a:lnTo>
                  <a:lnTo>
                    <a:pt x="134686" y="125801"/>
                  </a:lnTo>
                  <a:lnTo>
                    <a:pt x="134578" y="124448"/>
                  </a:lnTo>
                  <a:lnTo>
                    <a:pt x="130482" y="113982"/>
                  </a:lnTo>
                  <a:lnTo>
                    <a:pt x="128270" y="110944"/>
                  </a:lnTo>
                  <a:close/>
                </a:path>
                <a:path w="255270" h="414019">
                  <a:moveTo>
                    <a:pt x="186275" y="0"/>
                  </a:moveTo>
                  <a:lnTo>
                    <a:pt x="157146" y="25787"/>
                  </a:lnTo>
                  <a:lnTo>
                    <a:pt x="157021" y="36207"/>
                  </a:lnTo>
                  <a:lnTo>
                    <a:pt x="160254" y="45821"/>
                  </a:lnTo>
                  <a:lnTo>
                    <a:pt x="160305" y="45974"/>
                  </a:lnTo>
                  <a:lnTo>
                    <a:pt x="160416" y="46304"/>
                  </a:lnTo>
                  <a:lnTo>
                    <a:pt x="166997" y="54718"/>
                  </a:lnTo>
                  <a:lnTo>
                    <a:pt x="175724" y="60329"/>
                  </a:lnTo>
                  <a:lnTo>
                    <a:pt x="185793" y="62690"/>
                  </a:lnTo>
                  <a:lnTo>
                    <a:pt x="196395" y="61353"/>
                  </a:lnTo>
                  <a:lnTo>
                    <a:pt x="201577" y="59728"/>
                  </a:lnTo>
                  <a:lnTo>
                    <a:pt x="220243" y="59728"/>
                  </a:lnTo>
                  <a:lnTo>
                    <a:pt x="217604" y="53581"/>
                  </a:lnTo>
                  <a:lnTo>
                    <a:pt x="215229" y="49923"/>
                  </a:lnTo>
                  <a:lnTo>
                    <a:pt x="215179" y="47332"/>
                  </a:lnTo>
                  <a:lnTo>
                    <a:pt x="215624" y="46304"/>
                  </a:lnTo>
                  <a:lnTo>
                    <a:pt x="215701" y="46126"/>
                  </a:lnTo>
                  <a:lnTo>
                    <a:pt x="196078" y="46126"/>
                  </a:lnTo>
                  <a:lnTo>
                    <a:pt x="179492" y="45821"/>
                  </a:lnTo>
                  <a:lnTo>
                    <a:pt x="173167" y="39357"/>
                  </a:lnTo>
                  <a:lnTo>
                    <a:pt x="173256" y="31153"/>
                  </a:lnTo>
                  <a:lnTo>
                    <a:pt x="173332" y="22745"/>
                  </a:lnTo>
                  <a:lnTo>
                    <a:pt x="180177" y="16243"/>
                  </a:lnTo>
                  <a:lnTo>
                    <a:pt x="215201" y="16243"/>
                  </a:lnTo>
                  <a:lnTo>
                    <a:pt x="213622" y="13018"/>
                  </a:lnTo>
                  <a:lnTo>
                    <a:pt x="205882" y="5435"/>
                  </a:lnTo>
                  <a:lnTo>
                    <a:pt x="196453" y="1042"/>
                  </a:lnTo>
                  <a:lnTo>
                    <a:pt x="186275" y="0"/>
                  </a:lnTo>
                  <a:close/>
                </a:path>
                <a:path w="255270" h="414019">
                  <a:moveTo>
                    <a:pt x="215201" y="16243"/>
                  </a:moveTo>
                  <a:lnTo>
                    <a:pt x="180177" y="16243"/>
                  </a:lnTo>
                  <a:lnTo>
                    <a:pt x="196776" y="16814"/>
                  </a:lnTo>
                  <a:lnTo>
                    <a:pt x="202923" y="23444"/>
                  </a:lnTo>
                  <a:lnTo>
                    <a:pt x="202728" y="31153"/>
                  </a:lnTo>
                  <a:lnTo>
                    <a:pt x="202685" y="32840"/>
                  </a:lnTo>
                  <a:lnTo>
                    <a:pt x="202600" y="36207"/>
                  </a:lnTo>
                  <a:lnTo>
                    <a:pt x="202504" y="40017"/>
                  </a:lnTo>
                  <a:lnTo>
                    <a:pt x="196078" y="46126"/>
                  </a:lnTo>
                  <a:lnTo>
                    <a:pt x="215701" y="46126"/>
                  </a:lnTo>
                  <a:lnTo>
                    <a:pt x="216855" y="43459"/>
                  </a:lnTo>
                  <a:lnTo>
                    <a:pt x="219402" y="32840"/>
                  </a:lnTo>
                  <a:lnTo>
                    <a:pt x="218342" y="23444"/>
                  </a:lnTo>
                  <a:lnTo>
                    <a:pt x="218227" y="22423"/>
                  </a:lnTo>
                  <a:lnTo>
                    <a:pt x="215201" y="16243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430386" y="2487872"/>
              <a:ext cx="144780" cy="276860"/>
            </a:xfrm>
            <a:custGeom>
              <a:avLst/>
              <a:gdLst/>
              <a:ahLst/>
              <a:cxnLst/>
              <a:rect l="l" t="t" r="r" b="b"/>
              <a:pathLst>
                <a:path w="144779" h="276860">
                  <a:moveTo>
                    <a:pt x="138713" y="0"/>
                  </a:moveTo>
                  <a:lnTo>
                    <a:pt x="69906" y="20270"/>
                  </a:lnTo>
                  <a:lnTo>
                    <a:pt x="34682" y="49728"/>
                  </a:lnTo>
                  <a:lnTo>
                    <a:pt x="10897" y="88045"/>
                  </a:lnTo>
                  <a:lnTo>
                    <a:pt x="0" y="131796"/>
                  </a:lnTo>
                  <a:lnTo>
                    <a:pt x="3441" y="177555"/>
                  </a:lnTo>
                  <a:lnTo>
                    <a:pt x="22673" y="221894"/>
                  </a:lnTo>
                  <a:lnTo>
                    <a:pt x="25238" y="225844"/>
                  </a:lnTo>
                  <a:lnTo>
                    <a:pt x="25873" y="228866"/>
                  </a:lnTo>
                  <a:lnTo>
                    <a:pt x="21873" y="236588"/>
                  </a:lnTo>
                  <a:lnTo>
                    <a:pt x="21669" y="240779"/>
                  </a:lnTo>
                  <a:lnTo>
                    <a:pt x="20790" y="244665"/>
                  </a:lnTo>
                  <a:lnTo>
                    <a:pt x="52183" y="276248"/>
                  </a:lnTo>
                  <a:lnTo>
                    <a:pt x="61848" y="274864"/>
                  </a:lnTo>
                  <a:lnTo>
                    <a:pt x="70629" y="270601"/>
                  </a:lnTo>
                  <a:lnTo>
                    <a:pt x="77816" y="263677"/>
                  </a:lnTo>
                  <a:lnTo>
                    <a:pt x="79856" y="259816"/>
                  </a:lnTo>
                  <a:lnTo>
                    <a:pt x="60658" y="259816"/>
                  </a:lnTo>
                  <a:lnTo>
                    <a:pt x="44250" y="259460"/>
                  </a:lnTo>
                  <a:lnTo>
                    <a:pt x="37671" y="252666"/>
                  </a:lnTo>
                  <a:lnTo>
                    <a:pt x="37786" y="244665"/>
                  </a:lnTo>
                  <a:lnTo>
                    <a:pt x="37887" y="236588"/>
                  </a:lnTo>
                  <a:lnTo>
                    <a:pt x="44491" y="230162"/>
                  </a:lnTo>
                  <a:lnTo>
                    <a:pt x="79993" y="230162"/>
                  </a:lnTo>
                  <a:lnTo>
                    <a:pt x="78591" y="227177"/>
                  </a:lnTo>
                  <a:lnTo>
                    <a:pt x="71854" y="219913"/>
                  </a:lnTo>
                  <a:lnTo>
                    <a:pt x="65551" y="216357"/>
                  </a:lnTo>
                  <a:lnTo>
                    <a:pt x="39538" y="216357"/>
                  </a:lnTo>
                  <a:lnTo>
                    <a:pt x="37563" y="214756"/>
                  </a:lnTo>
                  <a:lnTo>
                    <a:pt x="35131" y="210921"/>
                  </a:lnTo>
                  <a:lnTo>
                    <a:pt x="17454" y="163078"/>
                  </a:lnTo>
                  <a:lnTo>
                    <a:pt x="19884" y="113539"/>
                  </a:lnTo>
                  <a:lnTo>
                    <a:pt x="40884" y="68527"/>
                  </a:lnTo>
                  <a:lnTo>
                    <a:pt x="78921" y="34264"/>
                  </a:lnTo>
                  <a:lnTo>
                    <a:pt x="119892" y="18971"/>
                  </a:lnTo>
                  <a:lnTo>
                    <a:pt x="140681" y="16573"/>
                  </a:lnTo>
                  <a:lnTo>
                    <a:pt x="144161" y="12750"/>
                  </a:lnTo>
                  <a:lnTo>
                    <a:pt x="142497" y="2247"/>
                  </a:lnTo>
                  <a:lnTo>
                    <a:pt x="138713" y="0"/>
                  </a:lnTo>
                  <a:close/>
                </a:path>
                <a:path w="144779" h="276860">
                  <a:moveTo>
                    <a:pt x="79993" y="230162"/>
                  </a:moveTo>
                  <a:lnTo>
                    <a:pt x="60938" y="230162"/>
                  </a:lnTo>
                  <a:lnTo>
                    <a:pt x="66946" y="236088"/>
                  </a:lnTo>
                  <a:lnTo>
                    <a:pt x="67415" y="236588"/>
                  </a:lnTo>
                  <a:lnTo>
                    <a:pt x="67529" y="253072"/>
                  </a:lnTo>
                  <a:lnTo>
                    <a:pt x="60658" y="259816"/>
                  </a:lnTo>
                  <a:lnTo>
                    <a:pt x="79856" y="259816"/>
                  </a:lnTo>
                  <a:lnTo>
                    <a:pt x="82373" y="255052"/>
                  </a:lnTo>
                  <a:lnTo>
                    <a:pt x="84033" y="245617"/>
                  </a:lnTo>
                  <a:lnTo>
                    <a:pt x="82843" y="236588"/>
                  </a:lnTo>
                  <a:lnTo>
                    <a:pt x="82777" y="236088"/>
                  </a:lnTo>
                  <a:lnTo>
                    <a:pt x="79993" y="230162"/>
                  </a:lnTo>
                  <a:close/>
                </a:path>
                <a:path w="144779" h="276860">
                  <a:moveTo>
                    <a:pt x="54170" y="213370"/>
                  </a:moveTo>
                  <a:lnTo>
                    <a:pt x="44504" y="214756"/>
                  </a:lnTo>
                  <a:lnTo>
                    <a:pt x="39538" y="216357"/>
                  </a:lnTo>
                  <a:lnTo>
                    <a:pt x="65551" y="216357"/>
                  </a:lnTo>
                  <a:lnTo>
                    <a:pt x="63500" y="215199"/>
                  </a:lnTo>
                  <a:lnTo>
                    <a:pt x="54170" y="21337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594722" y="2491084"/>
              <a:ext cx="16510" cy="17145"/>
            </a:xfrm>
            <a:custGeom>
              <a:avLst/>
              <a:gdLst/>
              <a:ahLst/>
              <a:cxnLst/>
              <a:rect l="l" t="t" r="r" b="b"/>
              <a:pathLst>
                <a:path w="16510" h="17144">
                  <a:moveTo>
                    <a:pt x="3670" y="0"/>
                  </a:moveTo>
                  <a:lnTo>
                    <a:pt x="0" y="3898"/>
                  </a:lnTo>
                  <a:lnTo>
                    <a:pt x="114" y="9601"/>
                  </a:lnTo>
                  <a:lnTo>
                    <a:pt x="419" y="13601"/>
                  </a:lnTo>
                  <a:lnTo>
                    <a:pt x="3263" y="16256"/>
                  </a:lnTo>
                  <a:lnTo>
                    <a:pt x="12712" y="16954"/>
                  </a:lnTo>
                  <a:lnTo>
                    <a:pt x="16395" y="13068"/>
                  </a:lnTo>
                  <a:lnTo>
                    <a:pt x="16027" y="3251"/>
                  </a:lnTo>
                  <a:lnTo>
                    <a:pt x="13182" y="571"/>
                  </a:lnTo>
                  <a:lnTo>
                    <a:pt x="3670" y="0"/>
                  </a:lnTo>
                  <a:close/>
                </a:path>
              </a:pathLst>
            </a:custGeom>
            <a:solidFill>
              <a:srgbClr val="2352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" name="object 122"/>
          <p:cNvSpPr txBox="1"/>
          <p:nvPr/>
        </p:nvSpPr>
        <p:spPr>
          <a:xfrm>
            <a:off x="2835850" y="2040244"/>
            <a:ext cx="3204210" cy="241935"/>
          </a:xfrm>
          <a:prstGeom prst="rect">
            <a:avLst/>
          </a:prstGeom>
          <a:solidFill>
            <a:srgbClr val="01774A"/>
          </a:solidFill>
        </p:spPr>
        <p:txBody>
          <a:bodyPr vert="horz" wrap="square" lIns="0" tIns="12065" rIns="0" bIns="0" rtlCol="0">
            <a:spAutoFit/>
          </a:bodyPr>
          <a:lstStyle/>
          <a:p>
            <a:pPr marL="909319">
              <a:lnSpc>
                <a:spcPct val="100000"/>
              </a:lnSpc>
              <a:spcBef>
                <a:spcPts val="95"/>
              </a:spcBef>
            </a:pPr>
            <a:r>
              <a:rPr sz="1100" spc="-35" dirty="0">
                <a:solidFill>
                  <a:srgbClr val="FFFFFF"/>
                </a:solidFill>
                <a:latin typeface="Tahoma"/>
                <a:cs typeface="Tahoma"/>
              </a:rPr>
              <a:t>Conducted</a:t>
            </a:r>
            <a:r>
              <a:rPr sz="1100" spc="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every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Three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Tahoma"/>
                <a:cs typeface="Tahoma"/>
              </a:rPr>
              <a:t>years</a:t>
            </a:r>
            <a:endParaRPr sz="1100">
              <a:latin typeface="Tahoma"/>
              <a:cs typeface="Tahoma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489868" y="2040244"/>
            <a:ext cx="2346325" cy="241935"/>
          </a:xfrm>
          <a:prstGeom prst="rect">
            <a:avLst/>
          </a:prstGeom>
          <a:solidFill>
            <a:srgbClr val="E8962C"/>
          </a:solidFill>
        </p:spPr>
        <p:txBody>
          <a:bodyPr vert="horz" wrap="square" lIns="0" tIns="12065" rIns="0" bIns="0" rtlCol="0">
            <a:spAutoFit/>
          </a:bodyPr>
          <a:lstStyle/>
          <a:p>
            <a:pPr marL="478790">
              <a:lnSpc>
                <a:spcPct val="100000"/>
              </a:lnSpc>
              <a:spcBef>
                <a:spcPts val="95"/>
              </a:spcBef>
            </a:pPr>
            <a:r>
              <a:rPr sz="1100" spc="-35" dirty="0">
                <a:solidFill>
                  <a:srgbClr val="FFFFFF"/>
                </a:solidFill>
                <a:latin typeface="Tahoma"/>
                <a:cs typeface="Tahoma"/>
              </a:rPr>
              <a:t>Conducted</a:t>
            </a:r>
            <a:r>
              <a:rPr sz="1100" spc="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every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Five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Tahoma"/>
                <a:cs typeface="Tahoma"/>
              </a:rPr>
              <a:t>years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124" name="object 124"/>
          <p:cNvGrpSpPr/>
          <p:nvPr/>
        </p:nvGrpSpPr>
        <p:grpSpPr>
          <a:xfrm>
            <a:off x="1532690" y="2441955"/>
            <a:ext cx="301625" cy="396875"/>
            <a:chOff x="1532690" y="2441955"/>
            <a:chExt cx="301625" cy="396875"/>
          </a:xfrm>
        </p:grpSpPr>
        <p:sp>
          <p:nvSpPr>
            <p:cNvPr id="125" name="object 125"/>
            <p:cNvSpPr/>
            <p:nvPr/>
          </p:nvSpPr>
          <p:spPr>
            <a:xfrm>
              <a:off x="1532690" y="2441955"/>
              <a:ext cx="301625" cy="396875"/>
            </a:xfrm>
            <a:custGeom>
              <a:avLst/>
              <a:gdLst/>
              <a:ahLst/>
              <a:cxnLst/>
              <a:rect l="l" t="t" r="r" b="b"/>
              <a:pathLst>
                <a:path w="301625" h="396875">
                  <a:moveTo>
                    <a:pt x="205270" y="0"/>
                  </a:moveTo>
                  <a:lnTo>
                    <a:pt x="95834" y="0"/>
                  </a:lnTo>
                  <a:lnTo>
                    <a:pt x="87811" y="1507"/>
                  </a:lnTo>
                  <a:lnTo>
                    <a:pt x="75054" y="24295"/>
                  </a:lnTo>
                  <a:lnTo>
                    <a:pt x="74916" y="27292"/>
                  </a:lnTo>
                  <a:lnTo>
                    <a:pt x="43129" y="27292"/>
                  </a:lnTo>
                  <a:lnTo>
                    <a:pt x="25576" y="30486"/>
                  </a:lnTo>
                  <a:lnTo>
                    <a:pt x="11957" y="39255"/>
                  </a:lnTo>
                  <a:lnTo>
                    <a:pt x="3640" y="51981"/>
                  </a:lnTo>
                  <a:lnTo>
                    <a:pt x="3141" y="52777"/>
                  </a:lnTo>
                  <a:lnTo>
                    <a:pt x="0" y="70230"/>
                  </a:lnTo>
                  <a:lnTo>
                    <a:pt x="13" y="354063"/>
                  </a:lnTo>
                  <a:lnTo>
                    <a:pt x="25304" y="393596"/>
                  </a:lnTo>
                  <a:lnTo>
                    <a:pt x="42329" y="396760"/>
                  </a:lnTo>
                  <a:lnTo>
                    <a:pt x="258622" y="396760"/>
                  </a:lnTo>
                  <a:lnTo>
                    <a:pt x="275757" y="393596"/>
                  </a:lnTo>
                  <a:lnTo>
                    <a:pt x="289159" y="384794"/>
                  </a:lnTo>
                  <a:lnTo>
                    <a:pt x="290284" y="383057"/>
                  </a:lnTo>
                  <a:lnTo>
                    <a:pt x="44805" y="383057"/>
                  </a:lnTo>
                  <a:lnTo>
                    <a:pt x="31380" y="381058"/>
                  </a:lnTo>
                  <a:lnTo>
                    <a:pt x="21626" y="375135"/>
                  </a:lnTo>
                  <a:lnTo>
                    <a:pt x="15710" y="365401"/>
                  </a:lnTo>
                  <a:lnTo>
                    <a:pt x="13716" y="351955"/>
                  </a:lnTo>
                  <a:lnTo>
                    <a:pt x="13716" y="72428"/>
                  </a:lnTo>
                  <a:lnTo>
                    <a:pt x="15587" y="59466"/>
                  </a:lnTo>
                  <a:lnTo>
                    <a:pt x="15698" y="58701"/>
                  </a:lnTo>
                  <a:lnTo>
                    <a:pt x="21639" y="48894"/>
                  </a:lnTo>
                  <a:lnTo>
                    <a:pt x="31530" y="43002"/>
                  </a:lnTo>
                  <a:lnTo>
                    <a:pt x="45116" y="41056"/>
                  </a:lnTo>
                  <a:lnTo>
                    <a:pt x="88885" y="41056"/>
                  </a:lnTo>
                  <a:lnTo>
                    <a:pt x="88823" y="16306"/>
                  </a:lnTo>
                  <a:lnTo>
                    <a:pt x="91858" y="13652"/>
                  </a:lnTo>
                  <a:lnTo>
                    <a:pt x="224263" y="13652"/>
                  </a:lnTo>
                  <a:lnTo>
                    <a:pt x="223836" y="11888"/>
                  </a:lnTo>
                  <a:lnTo>
                    <a:pt x="219557" y="5618"/>
                  </a:lnTo>
                  <a:lnTo>
                    <a:pt x="213259" y="1507"/>
                  </a:lnTo>
                  <a:lnTo>
                    <a:pt x="205270" y="0"/>
                  </a:lnTo>
                  <a:close/>
                </a:path>
                <a:path w="301625" h="396875">
                  <a:moveTo>
                    <a:pt x="290266" y="41056"/>
                  </a:moveTo>
                  <a:lnTo>
                    <a:pt x="254939" y="41056"/>
                  </a:lnTo>
                  <a:lnTo>
                    <a:pt x="264439" y="41605"/>
                  </a:lnTo>
                  <a:lnTo>
                    <a:pt x="273851" y="44490"/>
                  </a:lnTo>
                  <a:lnTo>
                    <a:pt x="281051" y="50684"/>
                  </a:lnTo>
                  <a:lnTo>
                    <a:pt x="285659" y="59466"/>
                  </a:lnTo>
                  <a:lnTo>
                    <a:pt x="287033" y="68389"/>
                  </a:lnTo>
                  <a:lnTo>
                    <a:pt x="287299" y="70230"/>
                  </a:lnTo>
                  <a:lnTo>
                    <a:pt x="287239" y="351955"/>
                  </a:lnTo>
                  <a:lnTo>
                    <a:pt x="255955" y="383057"/>
                  </a:lnTo>
                  <a:lnTo>
                    <a:pt x="290284" y="383057"/>
                  </a:lnTo>
                  <a:lnTo>
                    <a:pt x="297895" y="371300"/>
                  </a:lnTo>
                  <a:lnTo>
                    <a:pt x="301028" y="354063"/>
                  </a:lnTo>
                  <a:lnTo>
                    <a:pt x="301028" y="70230"/>
                  </a:lnTo>
                  <a:lnTo>
                    <a:pt x="297894" y="52777"/>
                  </a:lnTo>
                  <a:lnTo>
                    <a:pt x="290458" y="41351"/>
                  </a:lnTo>
                  <a:lnTo>
                    <a:pt x="290373" y="41221"/>
                  </a:lnTo>
                  <a:lnTo>
                    <a:pt x="290266" y="41056"/>
                  </a:lnTo>
                  <a:close/>
                </a:path>
                <a:path w="301625" h="396875">
                  <a:moveTo>
                    <a:pt x="88885" y="41056"/>
                  </a:moveTo>
                  <a:lnTo>
                    <a:pt x="74846" y="41056"/>
                  </a:lnTo>
                  <a:lnTo>
                    <a:pt x="76889" y="54462"/>
                  </a:lnTo>
                  <a:lnTo>
                    <a:pt x="81667" y="62849"/>
                  </a:lnTo>
                  <a:lnTo>
                    <a:pt x="90313" y="67261"/>
                  </a:lnTo>
                  <a:lnTo>
                    <a:pt x="91167" y="67261"/>
                  </a:lnTo>
                  <a:lnTo>
                    <a:pt x="103200" y="68389"/>
                  </a:lnTo>
                  <a:lnTo>
                    <a:pt x="197231" y="68389"/>
                  </a:lnTo>
                  <a:lnTo>
                    <a:pt x="210649" y="67261"/>
                  </a:lnTo>
                  <a:lnTo>
                    <a:pt x="219181" y="63138"/>
                  </a:lnTo>
                  <a:lnTo>
                    <a:pt x="224014" y="54880"/>
                  </a:lnTo>
                  <a:lnTo>
                    <a:pt x="224050" y="54673"/>
                  </a:lnTo>
                  <a:lnTo>
                    <a:pt x="91936" y="54673"/>
                  </a:lnTo>
                  <a:lnTo>
                    <a:pt x="88912" y="51981"/>
                  </a:lnTo>
                  <a:lnTo>
                    <a:pt x="88885" y="41056"/>
                  </a:lnTo>
                  <a:close/>
                </a:path>
                <a:path w="301625" h="396875">
                  <a:moveTo>
                    <a:pt x="224263" y="13652"/>
                  </a:moveTo>
                  <a:lnTo>
                    <a:pt x="209264" y="13652"/>
                  </a:lnTo>
                  <a:lnTo>
                    <a:pt x="212394" y="16306"/>
                  </a:lnTo>
                  <a:lnTo>
                    <a:pt x="212263" y="19875"/>
                  </a:lnTo>
                  <a:lnTo>
                    <a:pt x="212242" y="51346"/>
                  </a:lnTo>
                  <a:lnTo>
                    <a:pt x="209727" y="54673"/>
                  </a:lnTo>
                  <a:lnTo>
                    <a:pt x="224050" y="54673"/>
                  </a:lnTo>
                  <a:lnTo>
                    <a:pt x="226295" y="41605"/>
                  </a:lnTo>
                  <a:lnTo>
                    <a:pt x="226339" y="41351"/>
                  </a:lnTo>
                  <a:lnTo>
                    <a:pt x="243896" y="41056"/>
                  </a:lnTo>
                  <a:lnTo>
                    <a:pt x="290266" y="41056"/>
                  </a:lnTo>
                  <a:lnTo>
                    <a:pt x="289094" y="39255"/>
                  </a:lnTo>
                  <a:lnTo>
                    <a:pt x="275501" y="30486"/>
                  </a:lnTo>
                  <a:lnTo>
                    <a:pt x="257987" y="27292"/>
                  </a:lnTo>
                  <a:lnTo>
                    <a:pt x="226111" y="27292"/>
                  </a:lnTo>
                  <a:lnTo>
                    <a:pt x="225971" y="24295"/>
                  </a:lnTo>
                  <a:lnTo>
                    <a:pt x="225920" y="22085"/>
                  </a:lnTo>
                  <a:lnTo>
                    <a:pt x="225767" y="19875"/>
                  </a:lnTo>
                  <a:lnTo>
                    <a:pt x="224263" y="13652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682521" y="2578480"/>
              <a:ext cx="111125" cy="178435"/>
            </a:xfrm>
            <a:custGeom>
              <a:avLst/>
              <a:gdLst/>
              <a:ahLst/>
              <a:cxnLst/>
              <a:rect l="l" t="t" r="r" b="b"/>
              <a:pathLst>
                <a:path w="111125" h="178435">
                  <a:moveTo>
                    <a:pt x="108737" y="1270"/>
                  </a:moveTo>
                  <a:lnTo>
                    <a:pt x="106476" y="1270"/>
                  </a:lnTo>
                  <a:lnTo>
                    <a:pt x="106476" y="0"/>
                  </a:lnTo>
                  <a:lnTo>
                    <a:pt x="1701" y="0"/>
                  </a:lnTo>
                  <a:lnTo>
                    <a:pt x="1701" y="1270"/>
                  </a:lnTo>
                  <a:lnTo>
                    <a:pt x="0" y="1270"/>
                  </a:lnTo>
                  <a:lnTo>
                    <a:pt x="0" y="13970"/>
                  </a:lnTo>
                  <a:lnTo>
                    <a:pt x="108737" y="13970"/>
                  </a:lnTo>
                  <a:lnTo>
                    <a:pt x="108737" y="1270"/>
                  </a:lnTo>
                  <a:close/>
                </a:path>
                <a:path w="111125" h="178435">
                  <a:moveTo>
                    <a:pt x="110667" y="83769"/>
                  </a:moveTo>
                  <a:lnTo>
                    <a:pt x="105752" y="82296"/>
                  </a:lnTo>
                  <a:lnTo>
                    <a:pt x="55372" y="82308"/>
                  </a:lnTo>
                  <a:lnTo>
                    <a:pt x="6972" y="82664"/>
                  </a:lnTo>
                  <a:lnTo>
                    <a:pt x="1714" y="86245"/>
                  </a:lnTo>
                  <a:lnTo>
                    <a:pt x="152" y="94615"/>
                  </a:lnTo>
                  <a:lnTo>
                    <a:pt x="5054" y="96113"/>
                  </a:lnTo>
                  <a:lnTo>
                    <a:pt x="55448" y="96062"/>
                  </a:lnTo>
                  <a:lnTo>
                    <a:pt x="89382" y="96100"/>
                  </a:lnTo>
                  <a:lnTo>
                    <a:pt x="103886" y="95631"/>
                  </a:lnTo>
                  <a:lnTo>
                    <a:pt x="109105" y="92151"/>
                  </a:lnTo>
                  <a:lnTo>
                    <a:pt x="110667" y="83769"/>
                  </a:lnTo>
                  <a:close/>
                </a:path>
                <a:path w="111125" h="178435">
                  <a:moveTo>
                    <a:pt x="110832" y="165481"/>
                  </a:moveTo>
                  <a:lnTo>
                    <a:pt x="109334" y="165481"/>
                  </a:lnTo>
                  <a:lnTo>
                    <a:pt x="109334" y="164211"/>
                  </a:lnTo>
                  <a:lnTo>
                    <a:pt x="1892" y="164211"/>
                  </a:lnTo>
                  <a:lnTo>
                    <a:pt x="1892" y="165481"/>
                  </a:lnTo>
                  <a:lnTo>
                    <a:pt x="2108" y="165481"/>
                  </a:lnTo>
                  <a:lnTo>
                    <a:pt x="2108" y="178181"/>
                  </a:lnTo>
                  <a:lnTo>
                    <a:pt x="110832" y="178181"/>
                  </a:lnTo>
                  <a:lnTo>
                    <a:pt x="110832" y="165481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576247" y="2552344"/>
              <a:ext cx="83185" cy="217170"/>
            </a:xfrm>
            <a:custGeom>
              <a:avLst/>
              <a:gdLst/>
              <a:ahLst/>
              <a:cxnLst/>
              <a:rect l="l" t="t" r="r" b="b"/>
              <a:pathLst>
                <a:path w="83185" h="217169">
                  <a:moveTo>
                    <a:pt x="78676" y="8521"/>
                  </a:moveTo>
                  <a:lnTo>
                    <a:pt x="78524" y="2349"/>
                  </a:lnTo>
                  <a:lnTo>
                    <a:pt x="74752" y="0"/>
                  </a:lnTo>
                  <a:lnTo>
                    <a:pt x="70612" y="330"/>
                  </a:lnTo>
                  <a:lnTo>
                    <a:pt x="65405" y="1803"/>
                  </a:lnTo>
                  <a:lnTo>
                    <a:pt x="63817" y="4521"/>
                  </a:lnTo>
                  <a:lnTo>
                    <a:pt x="29654" y="39001"/>
                  </a:lnTo>
                  <a:lnTo>
                    <a:pt x="23926" y="32435"/>
                  </a:lnTo>
                  <a:lnTo>
                    <a:pt x="19151" y="25971"/>
                  </a:lnTo>
                  <a:lnTo>
                    <a:pt x="11264" y="18935"/>
                  </a:lnTo>
                  <a:lnTo>
                    <a:pt x="6515" y="20193"/>
                  </a:lnTo>
                  <a:lnTo>
                    <a:pt x="3022" y="20053"/>
                  </a:lnTo>
                  <a:lnTo>
                    <a:pt x="3238" y="23355"/>
                  </a:lnTo>
                  <a:lnTo>
                    <a:pt x="34277" y="52451"/>
                  </a:lnTo>
                  <a:lnTo>
                    <a:pt x="46990" y="40640"/>
                  </a:lnTo>
                  <a:lnTo>
                    <a:pt x="57200" y="30645"/>
                  </a:lnTo>
                  <a:lnTo>
                    <a:pt x="67233" y="20459"/>
                  </a:lnTo>
                  <a:lnTo>
                    <a:pt x="78676" y="8521"/>
                  </a:lnTo>
                  <a:close/>
                </a:path>
                <a:path w="83185" h="217169">
                  <a:moveTo>
                    <a:pt x="80695" y="172618"/>
                  </a:moveTo>
                  <a:lnTo>
                    <a:pt x="80479" y="167106"/>
                  </a:lnTo>
                  <a:lnTo>
                    <a:pt x="77343" y="163893"/>
                  </a:lnTo>
                  <a:lnTo>
                    <a:pt x="72898" y="164198"/>
                  </a:lnTo>
                  <a:lnTo>
                    <a:pt x="67919" y="165620"/>
                  </a:lnTo>
                  <a:lnTo>
                    <a:pt x="66306" y="168287"/>
                  </a:lnTo>
                  <a:lnTo>
                    <a:pt x="32131" y="202526"/>
                  </a:lnTo>
                  <a:lnTo>
                    <a:pt x="26200" y="196151"/>
                  </a:lnTo>
                  <a:lnTo>
                    <a:pt x="21158" y="189915"/>
                  </a:lnTo>
                  <a:lnTo>
                    <a:pt x="13169" y="183032"/>
                  </a:lnTo>
                  <a:lnTo>
                    <a:pt x="8775" y="184035"/>
                  </a:lnTo>
                  <a:lnTo>
                    <a:pt x="5473" y="183781"/>
                  </a:lnTo>
                  <a:lnTo>
                    <a:pt x="5575" y="187286"/>
                  </a:lnTo>
                  <a:lnTo>
                    <a:pt x="36372" y="216585"/>
                  </a:lnTo>
                  <a:lnTo>
                    <a:pt x="49098" y="204724"/>
                  </a:lnTo>
                  <a:lnTo>
                    <a:pt x="59296" y="194716"/>
                  </a:lnTo>
                  <a:lnTo>
                    <a:pt x="69303" y="184531"/>
                  </a:lnTo>
                  <a:lnTo>
                    <a:pt x="80695" y="172618"/>
                  </a:lnTo>
                  <a:close/>
                </a:path>
                <a:path w="83185" h="217169">
                  <a:moveTo>
                    <a:pt x="82689" y="87604"/>
                  </a:moveTo>
                  <a:lnTo>
                    <a:pt x="73101" y="78257"/>
                  </a:lnTo>
                  <a:lnTo>
                    <a:pt x="31242" y="120459"/>
                  </a:lnTo>
                  <a:lnTo>
                    <a:pt x="12966" y="100736"/>
                  </a:lnTo>
                  <a:lnTo>
                    <a:pt x="8940" y="97218"/>
                  </a:lnTo>
                  <a:lnTo>
                    <a:pt x="0" y="106616"/>
                  </a:lnTo>
                  <a:lnTo>
                    <a:pt x="3022" y="110477"/>
                  </a:lnTo>
                  <a:lnTo>
                    <a:pt x="16954" y="124421"/>
                  </a:lnTo>
                  <a:lnTo>
                    <a:pt x="29540" y="136702"/>
                  </a:lnTo>
                  <a:lnTo>
                    <a:pt x="33921" y="136791"/>
                  </a:lnTo>
                  <a:lnTo>
                    <a:pt x="79209" y="91681"/>
                  </a:lnTo>
                  <a:lnTo>
                    <a:pt x="82689" y="87604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28" name="object 128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4297904" y="2454318"/>
            <a:ext cx="462428" cy="466334"/>
          </a:xfrm>
          <a:prstGeom prst="rect">
            <a:avLst/>
          </a:prstGeom>
        </p:spPr>
      </p:pic>
      <p:grpSp>
        <p:nvGrpSpPr>
          <p:cNvPr id="129" name="object 129"/>
          <p:cNvGrpSpPr/>
          <p:nvPr/>
        </p:nvGrpSpPr>
        <p:grpSpPr>
          <a:xfrm>
            <a:off x="477094" y="2407941"/>
            <a:ext cx="464184" cy="464184"/>
            <a:chOff x="477094" y="2407941"/>
            <a:chExt cx="464184" cy="464184"/>
          </a:xfrm>
        </p:grpSpPr>
        <p:sp>
          <p:nvSpPr>
            <p:cNvPr id="130" name="object 130"/>
            <p:cNvSpPr/>
            <p:nvPr/>
          </p:nvSpPr>
          <p:spPr>
            <a:xfrm>
              <a:off x="477094" y="2482248"/>
              <a:ext cx="389255" cy="389890"/>
            </a:xfrm>
            <a:custGeom>
              <a:avLst/>
              <a:gdLst/>
              <a:ahLst/>
              <a:cxnLst/>
              <a:rect l="l" t="t" r="r" b="b"/>
              <a:pathLst>
                <a:path w="389255" h="389889">
                  <a:moveTo>
                    <a:pt x="57293" y="194752"/>
                  </a:moveTo>
                  <a:lnTo>
                    <a:pt x="44571" y="194752"/>
                  </a:lnTo>
                  <a:lnTo>
                    <a:pt x="68282" y="251445"/>
                  </a:lnTo>
                  <a:lnTo>
                    <a:pt x="23477" y="289240"/>
                  </a:lnTo>
                  <a:lnTo>
                    <a:pt x="2108" y="321752"/>
                  </a:lnTo>
                  <a:lnTo>
                    <a:pt x="0" y="346454"/>
                  </a:lnTo>
                  <a:lnTo>
                    <a:pt x="7522" y="367498"/>
                  </a:lnTo>
                  <a:lnTo>
                    <a:pt x="23079" y="382627"/>
                  </a:lnTo>
                  <a:lnTo>
                    <a:pt x="45130" y="389431"/>
                  </a:lnTo>
                  <a:lnTo>
                    <a:pt x="61168" y="388827"/>
                  </a:lnTo>
                  <a:lnTo>
                    <a:pt x="100261" y="365999"/>
                  </a:lnTo>
                  <a:lnTo>
                    <a:pt x="132417" y="327620"/>
                  </a:lnTo>
                  <a:lnTo>
                    <a:pt x="136932" y="321905"/>
                  </a:lnTo>
                  <a:lnTo>
                    <a:pt x="137053" y="321752"/>
                  </a:lnTo>
                  <a:lnTo>
                    <a:pt x="140279" y="320660"/>
                  </a:lnTo>
                  <a:lnTo>
                    <a:pt x="167349" y="320660"/>
                  </a:lnTo>
                  <a:lnTo>
                    <a:pt x="145676" y="312215"/>
                  </a:lnTo>
                  <a:lnTo>
                    <a:pt x="177324" y="274635"/>
                  </a:lnTo>
                  <a:lnTo>
                    <a:pt x="218929" y="274635"/>
                  </a:lnTo>
                  <a:lnTo>
                    <a:pt x="201114" y="271700"/>
                  </a:lnTo>
                  <a:lnTo>
                    <a:pt x="164194" y="252527"/>
                  </a:lnTo>
                  <a:lnTo>
                    <a:pt x="155637" y="243940"/>
                  </a:lnTo>
                  <a:lnTo>
                    <a:pt x="77147" y="243940"/>
                  </a:lnTo>
                  <a:lnTo>
                    <a:pt x="57293" y="194752"/>
                  </a:lnTo>
                  <a:close/>
                </a:path>
                <a:path w="389255" h="389889">
                  <a:moveTo>
                    <a:pt x="167349" y="320660"/>
                  </a:moveTo>
                  <a:lnTo>
                    <a:pt x="140279" y="320660"/>
                  </a:lnTo>
                  <a:lnTo>
                    <a:pt x="147721" y="324204"/>
                  </a:lnTo>
                  <a:lnTo>
                    <a:pt x="159521" y="329436"/>
                  </a:lnTo>
                  <a:lnTo>
                    <a:pt x="171559" y="334165"/>
                  </a:lnTo>
                  <a:lnTo>
                    <a:pt x="183740" y="338568"/>
                  </a:lnTo>
                  <a:lnTo>
                    <a:pt x="198495" y="343698"/>
                  </a:lnTo>
                  <a:lnTo>
                    <a:pt x="202242" y="341031"/>
                  </a:lnTo>
                  <a:lnTo>
                    <a:pt x="205430" y="340002"/>
                  </a:lnTo>
                  <a:lnTo>
                    <a:pt x="203149" y="337369"/>
                  </a:lnTo>
                  <a:lnTo>
                    <a:pt x="201112" y="334364"/>
                  </a:lnTo>
                  <a:lnTo>
                    <a:pt x="197127" y="331087"/>
                  </a:lnTo>
                  <a:lnTo>
                    <a:pt x="194228" y="331087"/>
                  </a:lnTo>
                  <a:lnTo>
                    <a:pt x="167349" y="320660"/>
                  </a:lnTo>
                  <a:close/>
                </a:path>
                <a:path w="389255" h="389889">
                  <a:moveTo>
                    <a:pt x="196895" y="330896"/>
                  </a:moveTo>
                  <a:lnTo>
                    <a:pt x="194228" y="331087"/>
                  </a:lnTo>
                  <a:lnTo>
                    <a:pt x="197127" y="331087"/>
                  </a:lnTo>
                  <a:lnTo>
                    <a:pt x="196895" y="330896"/>
                  </a:lnTo>
                  <a:close/>
                </a:path>
                <a:path w="389255" h="389889">
                  <a:moveTo>
                    <a:pt x="218929" y="274635"/>
                  </a:moveTo>
                  <a:lnTo>
                    <a:pt x="177324" y="274635"/>
                  </a:lnTo>
                  <a:lnTo>
                    <a:pt x="222789" y="288390"/>
                  </a:lnTo>
                  <a:lnTo>
                    <a:pt x="265765" y="288390"/>
                  </a:lnTo>
                  <a:lnTo>
                    <a:pt x="297596" y="278725"/>
                  </a:lnTo>
                  <a:lnTo>
                    <a:pt x="243745" y="278725"/>
                  </a:lnTo>
                  <a:lnTo>
                    <a:pt x="218929" y="274635"/>
                  </a:lnTo>
                  <a:close/>
                </a:path>
                <a:path w="389255" h="389889">
                  <a:moveTo>
                    <a:pt x="295862" y="10069"/>
                  </a:moveTo>
                  <a:lnTo>
                    <a:pt x="243872" y="10069"/>
                  </a:lnTo>
                  <a:lnTo>
                    <a:pt x="286666" y="16929"/>
                  </a:lnTo>
                  <a:lnTo>
                    <a:pt x="286377" y="16929"/>
                  </a:lnTo>
                  <a:lnTo>
                    <a:pt x="323016" y="35813"/>
                  </a:lnTo>
                  <a:lnTo>
                    <a:pt x="352011" y="64757"/>
                  </a:lnTo>
                  <a:lnTo>
                    <a:pt x="371065" y="101529"/>
                  </a:lnTo>
                  <a:lnTo>
                    <a:pt x="377987" y="143825"/>
                  </a:lnTo>
                  <a:lnTo>
                    <a:pt x="378010" y="143965"/>
                  </a:lnTo>
                  <a:lnTo>
                    <a:pt x="371289" y="186421"/>
                  </a:lnTo>
                  <a:lnTo>
                    <a:pt x="352195" y="223677"/>
                  </a:lnTo>
                  <a:lnTo>
                    <a:pt x="323080" y="252898"/>
                  </a:lnTo>
                  <a:lnTo>
                    <a:pt x="286176" y="272004"/>
                  </a:lnTo>
                  <a:lnTo>
                    <a:pt x="243745" y="278725"/>
                  </a:lnTo>
                  <a:lnTo>
                    <a:pt x="297596" y="278725"/>
                  </a:lnTo>
                  <a:lnTo>
                    <a:pt x="339238" y="254495"/>
                  </a:lnTo>
                  <a:lnTo>
                    <a:pt x="365361" y="224851"/>
                  </a:lnTo>
                  <a:lnTo>
                    <a:pt x="385235" y="179580"/>
                  </a:lnTo>
                  <a:lnTo>
                    <a:pt x="388922" y="131506"/>
                  </a:lnTo>
                  <a:lnTo>
                    <a:pt x="376783" y="84823"/>
                  </a:lnTo>
                  <a:lnTo>
                    <a:pt x="349181" y="43724"/>
                  </a:lnTo>
                  <a:lnTo>
                    <a:pt x="309448" y="14276"/>
                  </a:lnTo>
                  <a:lnTo>
                    <a:pt x="295862" y="10069"/>
                  </a:lnTo>
                  <a:close/>
                </a:path>
                <a:path w="389255" h="389889">
                  <a:moveTo>
                    <a:pt x="263343" y="0"/>
                  </a:moveTo>
                  <a:lnTo>
                    <a:pt x="215098" y="1499"/>
                  </a:lnTo>
                  <a:lnTo>
                    <a:pt x="168942" y="19378"/>
                  </a:lnTo>
                  <a:lnTo>
                    <a:pt x="131600" y="50993"/>
                  </a:lnTo>
                  <a:lnTo>
                    <a:pt x="107259" y="93381"/>
                  </a:lnTo>
                  <a:lnTo>
                    <a:pt x="98197" y="153539"/>
                  </a:lnTo>
                  <a:lnTo>
                    <a:pt x="103326" y="183155"/>
                  </a:lnTo>
                  <a:lnTo>
                    <a:pt x="114625" y="212431"/>
                  </a:lnTo>
                  <a:lnTo>
                    <a:pt x="77147" y="243940"/>
                  </a:lnTo>
                  <a:lnTo>
                    <a:pt x="155637" y="243940"/>
                  </a:lnTo>
                  <a:lnTo>
                    <a:pt x="135149" y="223378"/>
                  </a:lnTo>
                  <a:lnTo>
                    <a:pt x="116237" y="186609"/>
                  </a:lnTo>
                  <a:lnTo>
                    <a:pt x="116140" y="186421"/>
                  </a:lnTo>
                  <a:lnTo>
                    <a:pt x="109351" y="143965"/>
                  </a:lnTo>
                  <a:lnTo>
                    <a:pt x="109329" y="143825"/>
                  </a:lnTo>
                  <a:lnTo>
                    <a:pt x="116230" y="101694"/>
                  </a:lnTo>
                  <a:lnTo>
                    <a:pt x="135406" y="64997"/>
                  </a:lnTo>
                  <a:lnTo>
                    <a:pt x="164586" y="35990"/>
                  </a:lnTo>
                  <a:lnTo>
                    <a:pt x="201498" y="16929"/>
                  </a:lnTo>
                  <a:lnTo>
                    <a:pt x="243872" y="10069"/>
                  </a:lnTo>
                  <a:lnTo>
                    <a:pt x="295862" y="10069"/>
                  </a:lnTo>
                  <a:lnTo>
                    <a:pt x="263343" y="0"/>
                  </a:lnTo>
                  <a:close/>
                </a:path>
                <a:path w="389255" h="389889">
                  <a:moveTo>
                    <a:pt x="50337" y="172439"/>
                  </a:moveTo>
                  <a:lnTo>
                    <a:pt x="26855" y="201915"/>
                  </a:lnTo>
                  <a:lnTo>
                    <a:pt x="28544" y="205128"/>
                  </a:lnTo>
                  <a:lnTo>
                    <a:pt x="28904" y="207084"/>
                  </a:lnTo>
                  <a:lnTo>
                    <a:pt x="29014" y="207681"/>
                  </a:lnTo>
                  <a:lnTo>
                    <a:pt x="31744" y="207084"/>
                  </a:lnTo>
                  <a:lnTo>
                    <a:pt x="35619" y="207084"/>
                  </a:lnTo>
                  <a:lnTo>
                    <a:pt x="40190" y="202525"/>
                  </a:lnTo>
                  <a:lnTo>
                    <a:pt x="42260" y="198245"/>
                  </a:lnTo>
                  <a:lnTo>
                    <a:pt x="44571" y="194752"/>
                  </a:lnTo>
                  <a:lnTo>
                    <a:pt x="57293" y="194752"/>
                  </a:lnTo>
                  <a:lnTo>
                    <a:pt x="56319" y="192339"/>
                  </a:lnTo>
                  <a:lnTo>
                    <a:pt x="59164" y="190892"/>
                  </a:lnTo>
                  <a:lnTo>
                    <a:pt x="77838" y="190892"/>
                  </a:lnTo>
                  <a:lnTo>
                    <a:pt x="77820" y="189469"/>
                  </a:lnTo>
                  <a:lnTo>
                    <a:pt x="52598" y="173607"/>
                  </a:lnTo>
                  <a:lnTo>
                    <a:pt x="50337" y="172439"/>
                  </a:lnTo>
                  <a:close/>
                </a:path>
                <a:path w="389255" h="389889">
                  <a:moveTo>
                    <a:pt x="35619" y="207084"/>
                  </a:moveTo>
                  <a:lnTo>
                    <a:pt x="31744" y="207084"/>
                  </a:lnTo>
                  <a:lnTo>
                    <a:pt x="35351" y="207351"/>
                  </a:lnTo>
                  <a:lnTo>
                    <a:pt x="35619" y="207084"/>
                  </a:lnTo>
                  <a:close/>
                </a:path>
                <a:path w="389255" h="389889">
                  <a:moveTo>
                    <a:pt x="77838" y="190892"/>
                  </a:moveTo>
                  <a:lnTo>
                    <a:pt x="59164" y="190892"/>
                  </a:lnTo>
                  <a:lnTo>
                    <a:pt x="62631" y="193000"/>
                  </a:lnTo>
                  <a:lnTo>
                    <a:pt x="65882" y="195768"/>
                  </a:lnTo>
                  <a:lnTo>
                    <a:pt x="72346" y="197864"/>
                  </a:lnTo>
                  <a:lnTo>
                    <a:pt x="75724" y="196708"/>
                  </a:lnTo>
                  <a:lnTo>
                    <a:pt x="78811" y="196454"/>
                  </a:lnTo>
                  <a:lnTo>
                    <a:pt x="77879" y="193596"/>
                  </a:lnTo>
                  <a:lnTo>
                    <a:pt x="77838" y="190892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521970" y="2407945"/>
              <a:ext cx="419734" cy="195580"/>
            </a:xfrm>
            <a:custGeom>
              <a:avLst/>
              <a:gdLst/>
              <a:ahLst/>
              <a:cxnLst/>
              <a:rect l="l" t="t" r="r" b="b"/>
              <a:pathLst>
                <a:path w="419734" h="195580">
                  <a:moveTo>
                    <a:pt x="176720" y="26085"/>
                  </a:moveTo>
                  <a:lnTo>
                    <a:pt x="176682" y="20764"/>
                  </a:lnTo>
                  <a:lnTo>
                    <a:pt x="169367" y="14516"/>
                  </a:lnTo>
                  <a:lnTo>
                    <a:pt x="157340" y="5397"/>
                  </a:lnTo>
                  <a:lnTo>
                    <a:pt x="149440" y="0"/>
                  </a:lnTo>
                  <a:lnTo>
                    <a:pt x="145757" y="1917"/>
                  </a:lnTo>
                  <a:lnTo>
                    <a:pt x="143002" y="2438"/>
                  </a:lnTo>
                  <a:lnTo>
                    <a:pt x="143535" y="4940"/>
                  </a:lnTo>
                  <a:lnTo>
                    <a:pt x="143306" y="8153"/>
                  </a:lnTo>
                  <a:lnTo>
                    <a:pt x="147650" y="13017"/>
                  </a:lnTo>
                  <a:lnTo>
                    <a:pt x="151498" y="15354"/>
                  </a:lnTo>
                  <a:lnTo>
                    <a:pt x="155295" y="18338"/>
                  </a:lnTo>
                  <a:lnTo>
                    <a:pt x="153898" y="19672"/>
                  </a:lnTo>
                  <a:lnTo>
                    <a:pt x="148209" y="21310"/>
                  </a:lnTo>
                  <a:lnTo>
                    <a:pt x="104127" y="38481"/>
                  </a:lnTo>
                  <a:lnTo>
                    <a:pt x="66725" y="63487"/>
                  </a:lnTo>
                  <a:lnTo>
                    <a:pt x="36106" y="96405"/>
                  </a:lnTo>
                  <a:lnTo>
                    <a:pt x="12344" y="137274"/>
                  </a:lnTo>
                  <a:lnTo>
                    <a:pt x="0" y="174942"/>
                  </a:lnTo>
                  <a:lnTo>
                    <a:pt x="2882" y="177876"/>
                  </a:lnTo>
                  <a:lnTo>
                    <a:pt x="4165" y="180365"/>
                  </a:lnTo>
                  <a:lnTo>
                    <a:pt x="6515" y="178854"/>
                  </a:lnTo>
                  <a:lnTo>
                    <a:pt x="9182" y="177673"/>
                  </a:lnTo>
                  <a:lnTo>
                    <a:pt x="12242" y="174561"/>
                  </a:lnTo>
                  <a:lnTo>
                    <a:pt x="31064" y="125298"/>
                  </a:lnTo>
                  <a:lnTo>
                    <a:pt x="57886" y="88061"/>
                  </a:lnTo>
                  <a:lnTo>
                    <a:pt x="93103" y="58597"/>
                  </a:lnTo>
                  <a:lnTo>
                    <a:pt x="136601" y="36842"/>
                  </a:lnTo>
                  <a:lnTo>
                    <a:pt x="150482" y="32804"/>
                  </a:lnTo>
                  <a:lnTo>
                    <a:pt x="159702" y="30175"/>
                  </a:lnTo>
                  <a:lnTo>
                    <a:pt x="155536" y="35864"/>
                  </a:lnTo>
                  <a:lnTo>
                    <a:pt x="152349" y="39128"/>
                  </a:lnTo>
                  <a:lnTo>
                    <a:pt x="149390" y="45605"/>
                  </a:lnTo>
                  <a:lnTo>
                    <a:pt x="150202" y="49110"/>
                  </a:lnTo>
                  <a:lnTo>
                    <a:pt x="150126" y="52209"/>
                  </a:lnTo>
                  <a:lnTo>
                    <a:pt x="153098" y="51536"/>
                  </a:lnTo>
                  <a:lnTo>
                    <a:pt x="157213" y="51854"/>
                  </a:lnTo>
                  <a:lnTo>
                    <a:pt x="163271" y="44792"/>
                  </a:lnTo>
                  <a:lnTo>
                    <a:pt x="167500" y="39420"/>
                  </a:lnTo>
                  <a:lnTo>
                    <a:pt x="171526" y="33883"/>
                  </a:lnTo>
                  <a:lnTo>
                    <a:pt x="176720" y="26085"/>
                  </a:lnTo>
                  <a:close/>
                </a:path>
                <a:path w="419734" h="195580">
                  <a:moveTo>
                    <a:pt x="419138" y="168770"/>
                  </a:moveTo>
                  <a:lnTo>
                    <a:pt x="417664" y="165112"/>
                  </a:lnTo>
                  <a:lnTo>
                    <a:pt x="417436" y="162306"/>
                  </a:lnTo>
                  <a:lnTo>
                    <a:pt x="414680" y="162826"/>
                  </a:lnTo>
                  <a:lnTo>
                    <a:pt x="411162" y="162458"/>
                  </a:lnTo>
                  <a:lnTo>
                    <a:pt x="405701" y="167246"/>
                  </a:lnTo>
                  <a:lnTo>
                    <a:pt x="402996" y="171500"/>
                  </a:lnTo>
                  <a:lnTo>
                    <a:pt x="399300" y="176034"/>
                  </a:lnTo>
                  <a:lnTo>
                    <a:pt x="375259" y="115798"/>
                  </a:lnTo>
                  <a:lnTo>
                    <a:pt x="344068" y="74726"/>
                  </a:lnTo>
                  <a:lnTo>
                    <a:pt x="303047" y="43446"/>
                  </a:lnTo>
                  <a:lnTo>
                    <a:pt x="252234" y="21983"/>
                  </a:lnTo>
                  <a:lnTo>
                    <a:pt x="247611" y="20612"/>
                  </a:lnTo>
                  <a:lnTo>
                    <a:pt x="240093" y="15748"/>
                  </a:lnTo>
                  <a:lnTo>
                    <a:pt x="236334" y="32219"/>
                  </a:lnTo>
                  <a:lnTo>
                    <a:pt x="244525" y="31343"/>
                  </a:lnTo>
                  <a:lnTo>
                    <a:pt x="249186" y="32740"/>
                  </a:lnTo>
                  <a:lnTo>
                    <a:pt x="298297" y="54000"/>
                  </a:lnTo>
                  <a:lnTo>
                    <a:pt x="337324" y="85001"/>
                  </a:lnTo>
                  <a:lnTo>
                    <a:pt x="366433" y="125628"/>
                  </a:lnTo>
                  <a:lnTo>
                    <a:pt x="385737" y="175793"/>
                  </a:lnTo>
                  <a:lnTo>
                    <a:pt x="382752" y="173532"/>
                  </a:lnTo>
                  <a:lnTo>
                    <a:pt x="380047" y="170548"/>
                  </a:lnTo>
                  <a:lnTo>
                    <a:pt x="373799" y="168071"/>
                  </a:lnTo>
                  <a:lnTo>
                    <a:pt x="370154" y="168821"/>
                  </a:lnTo>
                  <a:lnTo>
                    <a:pt x="366852" y="168732"/>
                  </a:lnTo>
                  <a:lnTo>
                    <a:pt x="367665" y="171729"/>
                  </a:lnTo>
                  <a:lnTo>
                    <a:pt x="398310" y="195224"/>
                  </a:lnTo>
                  <a:lnTo>
                    <a:pt x="404698" y="188087"/>
                  </a:lnTo>
                  <a:lnTo>
                    <a:pt x="409308" y="182410"/>
                  </a:lnTo>
                  <a:lnTo>
                    <a:pt x="413702" y="176555"/>
                  </a:lnTo>
                  <a:lnTo>
                    <a:pt x="419138" y="168770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2" name="object 13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745801" y="2665529"/>
              <a:ext cx="174498" cy="179374"/>
            </a:xfrm>
            <a:prstGeom prst="rect">
              <a:avLst/>
            </a:prstGeom>
          </p:spPr>
        </p:pic>
        <p:sp>
          <p:nvSpPr>
            <p:cNvPr id="133" name="object 133"/>
            <p:cNvSpPr/>
            <p:nvPr/>
          </p:nvSpPr>
          <p:spPr>
            <a:xfrm>
              <a:off x="630950" y="2538646"/>
              <a:ext cx="180340" cy="106045"/>
            </a:xfrm>
            <a:custGeom>
              <a:avLst/>
              <a:gdLst/>
              <a:ahLst/>
              <a:cxnLst/>
              <a:rect l="l" t="t" r="r" b="b"/>
              <a:pathLst>
                <a:path w="180340" h="106044">
                  <a:moveTo>
                    <a:pt x="65049" y="15337"/>
                  </a:moveTo>
                  <a:lnTo>
                    <a:pt x="56456" y="18085"/>
                  </a:lnTo>
                  <a:lnTo>
                    <a:pt x="49979" y="23897"/>
                  </a:lnTo>
                  <a:lnTo>
                    <a:pt x="46309" y="31832"/>
                  </a:lnTo>
                  <a:lnTo>
                    <a:pt x="46276" y="33612"/>
                  </a:lnTo>
                  <a:lnTo>
                    <a:pt x="46158" y="39905"/>
                  </a:lnTo>
                  <a:lnTo>
                    <a:pt x="46048" y="41799"/>
                  </a:lnTo>
                  <a:lnTo>
                    <a:pt x="45642" y="45563"/>
                  </a:lnTo>
                  <a:lnTo>
                    <a:pt x="45537" y="46541"/>
                  </a:lnTo>
                  <a:lnTo>
                    <a:pt x="45429" y="47537"/>
                  </a:lnTo>
                  <a:lnTo>
                    <a:pt x="45346" y="48308"/>
                  </a:lnTo>
                  <a:lnTo>
                    <a:pt x="45232" y="49365"/>
                  </a:lnTo>
                  <a:lnTo>
                    <a:pt x="40383" y="57148"/>
                  </a:lnTo>
                  <a:lnTo>
                    <a:pt x="33109" y="62641"/>
                  </a:lnTo>
                  <a:lnTo>
                    <a:pt x="24516" y="64259"/>
                  </a:lnTo>
                  <a:lnTo>
                    <a:pt x="17359" y="64259"/>
                  </a:lnTo>
                  <a:lnTo>
                    <a:pt x="10836" y="66386"/>
                  </a:lnTo>
                  <a:lnTo>
                    <a:pt x="5556" y="70459"/>
                  </a:lnTo>
                  <a:lnTo>
                    <a:pt x="1714" y="76373"/>
                  </a:lnTo>
                  <a:lnTo>
                    <a:pt x="86" y="82444"/>
                  </a:lnTo>
                  <a:lnTo>
                    <a:pt x="0" y="82799"/>
                  </a:lnTo>
                  <a:lnTo>
                    <a:pt x="208" y="86893"/>
                  </a:lnTo>
                  <a:lnTo>
                    <a:pt x="18561" y="106016"/>
                  </a:lnTo>
                  <a:lnTo>
                    <a:pt x="25078" y="105828"/>
                  </a:lnTo>
                  <a:lnTo>
                    <a:pt x="31293" y="103614"/>
                  </a:lnTo>
                  <a:lnTo>
                    <a:pt x="36775" y="99309"/>
                  </a:lnTo>
                  <a:lnTo>
                    <a:pt x="39312" y="95354"/>
                  </a:lnTo>
                  <a:lnTo>
                    <a:pt x="15066" y="95354"/>
                  </a:lnTo>
                  <a:lnTo>
                    <a:pt x="11341" y="90876"/>
                  </a:lnTo>
                  <a:lnTo>
                    <a:pt x="11622" y="82799"/>
                  </a:lnTo>
                  <a:lnTo>
                    <a:pt x="11740" y="79408"/>
                  </a:lnTo>
                  <a:lnTo>
                    <a:pt x="11773" y="78468"/>
                  </a:lnTo>
                  <a:lnTo>
                    <a:pt x="15621" y="74582"/>
                  </a:lnTo>
                  <a:lnTo>
                    <a:pt x="40521" y="74582"/>
                  </a:lnTo>
                  <a:lnTo>
                    <a:pt x="40170" y="73376"/>
                  </a:lnTo>
                  <a:lnTo>
                    <a:pt x="41211" y="72525"/>
                  </a:lnTo>
                  <a:lnTo>
                    <a:pt x="46317" y="66905"/>
                  </a:lnTo>
                  <a:lnTo>
                    <a:pt x="51271" y="60965"/>
                  </a:lnTo>
                  <a:lnTo>
                    <a:pt x="57389" y="57148"/>
                  </a:lnTo>
                  <a:lnTo>
                    <a:pt x="72299" y="57148"/>
                  </a:lnTo>
                  <a:lnTo>
                    <a:pt x="73203" y="56739"/>
                  </a:lnTo>
                  <a:lnTo>
                    <a:pt x="76378" y="55545"/>
                  </a:lnTo>
                  <a:lnTo>
                    <a:pt x="82069" y="54825"/>
                  </a:lnTo>
                  <a:lnTo>
                    <a:pt x="135060" y="54825"/>
                  </a:lnTo>
                  <a:lnTo>
                    <a:pt x="137387" y="51456"/>
                  </a:lnTo>
                  <a:lnTo>
                    <a:pt x="94627" y="51456"/>
                  </a:lnTo>
                  <a:lnTo>
                    <a:pt x="89280" y="47849"/>
                  </a:lnTo>
                  <a:lnTo>
                    <a:pt x="65138" y="47849"/>
                  </a:lnTo>
                  <a:lnTo>
                    <a:pt x="62484" y="44242"/>
                  </a:lnTo>
                  <a:lnTo>
                    <a:pt x="58294" y="40953"/>
                  </a:lnTo>
                  <a:lnTo>
                    <a:pt x="58083" y="40038"/>
                  </a:lnTo>
                  <a:lnTo>
                    <a:pt x="56689" y="31832"/>
                  </a:lnTo>
                  <a:lnTo>
                    <a:pt x="56609" y="31364"/>
                  </a:lnTo>
                  <a:lnTo>
                    <a:pt x="56527" y="30882"/>
                  </a:lnTo>
                  <a:lnTo>
                    <a:pt x="61226" y="26030"/>
                  </a:lnTo>
                  <a:lnTo>
                    <a:pt x="85033" y="26030"/>
                  </a:lnTo>
                  <a:lnTo>
                    <a:pt x="81012" y="20649"/>
                  </a:lnTo>
                  <a:lnTo>
                    <a:pt x="73714" y="16353"/>
                  </a:lnTo>
                  <a:lnTo>
                    <a:pt x="65049" y="15337"/>
                  </a:lnTo>
                  <a:close/>
                </a:path>
                <a:path w="180340" h="106044">
                  <a:moveTo>
                    <a:pt x="40521" y="74582"/>
                  </a:moveTo>
                  <a:lnTo>
                    <a:pt x="15621" y="74582"/>
                  </a:lnTo>
                  <a:lnTo>
                    <a:pt x="25285" y="76513"/>
                  </a:lnTo>
                  <a:lnTo>
                    <a:pt x="28664" y="80323"/>
                  </a:lnTo>
                  <a:lnTo>
                    <a:pt x="32309" y="82799"/>
                  </a:lnTo>
                  <a:lnTo>
                    <a:pt x="32245" y="87270"/>
                  </a:lnTo>
                  <a:lnTo>
                    <a:pt x="28587" y="89721"/>
                  </a:lnTo>
                  <a:lnTo>
                    <a:pt x="25158" y="93696"/>
                  </a:lnTo>
                  <a:lnTo>
                    <a:pt x="14360" y="95354"/>
                  </a:lnTo>
                  <a:lnTo>
                    <a:pt x="39312" y="95354"/>
                  </a:lnTo>
                  <a:lnTo>
                    <a:pt x="40376" y="93696"/>
                  </a:lnTo>
                  <a:lnTo>
                    <a:pt x="42004" y="87270"/>
                  </a:lnTo>
                  <a:lnTo>
                    <a:pt x="42098" y="86893"/>
                  </a:lnTo>
                  <a:lnTo>
                    <a:pt x="41877" y="82799"/>
                  </a:lnTo>
                  <a:lnTo>
                    <a:pt x="41858" y="82444"/>
                  </a:lnTo>
                  <a:lnTo>
                    <a:pt x="41743" y="80323"/>
                  </a:lnTo>
                  <a:lnTo>
                    <a:pt x="41694" y="79408"/>
                  </a:lnTo>
                  <a:lnTo>
                    <a:pt x="41249" y="77084"/>
                  </a:lnTo>
                  <a:lnTo>
                    <a:pt x="40699" y="75192"/>
                  </a:lnTo>
                  <a:lnTo>
                    <a:pt x="40591" y="74824"/>
                  </a:lnTo>
                  <a:lnTo>
                    <a:pt x="40521" y="74582"/>
                  </a:lnTo>
                  <a:close/>
                </a:path>
                <a:path w="180340" h="106044">
                  <a:moveTo>
                    <a:pt x="135060" y="54825"/>
                  </a:moveTo>
                  <a:lnTo>
                    <a:pt x="82069" y="54825"/>
                  </a:lnTo>
                  <a:lnTo>
                    <a:pt x="87208" y="57148"/>
                  </a:lnTo>
                  <a:lnTo>
                    <a:pt x="87033" y="57148"/>
                  </a:lnTo>
                  <a:lnTo>
                    <a:pt x="90345" y="62130"/>
                  </a:lnTo>
                  <a:lnTo>
                    <a:pt x="91529" y="70061"/>
                  </a:lnTo>
                  <a:lnTo>
                    <a:pt x="91579" y="75192"/>
                  </a:lnTo>
                  <a:lnTo>
                    <a:pt x="95262" y="82444"/>
                  </a:lnTo>
                  <a:lnTo>
                    <a:pt x="111480" y="90521"/>
                  </a:lnTo>
                  <a:lnTo>
                    <a:pt x="118396" y="89721"/>
                  </a:lnTo>
                  <a:lnTo>
                    <a:pt x="119052" y="89721"/>
                  </a:lnTo>
                  <a:lnTo>
                    <a:pt x="132625" y="78913"/>
                  </a:lnTo>
                  <a:lnTo>
                    <a:pt x="111061" y="78913"/>
                  </a:lnTo>
                  <a:lnTo>
                    <a:pt x="108466" y="75192"/>
                  </a:lnTo>
                  <a:lnTo>
                    <a:pt x="108369" y="75052"/>
                  </a:lnTo>
                  <a:lnTo>
                    <a:pt x="103530" y="71128"/>
                  </a:lnTo>
                  <a:lnTo>
                    <a:pt x="103569" y="70061"/>
                  </a:lnTo>
                  <a:lnTo>
                    <a:pt x="103682" y="66905"/>
                  </a:lnTo>
                  <a:lnTo>
                    <a:pt x="103777" y="64259"/>
                  </a:lnTo>
                  <a:lnTo>
                    <a:pt x="103588" y="64259"/>
                  </a:lnTo>
                  <a:lnTo>
                    <a:pt x="109410" y="58555"/>
                  </a:lnTo>
                  <a:lnTo>
                    <a:pt x="134187" y="58555"/>
                  </a:lnTo>
                  <a:lnTo>
                    <a:pt x="134641" y="55545"/>
                  </a:lnTo>
                  <a:lnTo>
                    <a:pt x="134662" y="55402"/>
                  </a:lnTo>
                  <a:lnTo>
                    <a:pt x="135060" y="54825"/>
                  </a:lnTo>
                  <a:close/>
                </a:path>
                <a:path w="180340" h="106044">
                  <a:moveTo>
                    <a:pt x="134187" y="58555"/>
                  </a:moveTo>
                  <a:lnTo>
                    <a:pt x="116214" y="58555"/>
                  </a:lnTo>
                  <a:lnTo>
                    <a:pt x="121907" y="63635"/>
                  </a:lnTo>
                  <a:lnTo>
                    <a:pt x="122417" y="70061"/>
                  </a:lnTo>
                  <a:lnTo>
                    <a:pt x="122466" y="70671"/>
                  </a:lnTo>
                  <a:lnTo>
                    <a:pt x="117830" y="74824"/>
                  </a:lnTo>
                  <a:lnTo>
                    <a:pt x="115270" y="78913"/>
                  </a:lnTo>
                  <a:lnTo>
                    <a:pt x="132758" y="78913"/>
                  </a:lnTo>
                  <a:lnTo>
                    <a:pt x="135585" y="71483"/>
                  </a:lnTo>
                  <a:lnTo>
                    <a:pt x="133621" y="62641"/>
                  </a:lnTo>
                  <a:lnTo>
                    <a:pt x="133648" y="62130"/>
                  </a:lnTo>
                  <a:lnTo>
                    <a:pt x="134187" y="58555"/>
                  </a:lnTo>
                  <a:close/>
                </a:path>
                <a:path w="180340" h="106044">
                  <a:moveTo>
                    <a:pt x="72299" y="57148"/>
                  </a:moveTo>
                  <a:lnTo>
                    <a:pt x="58697" y="57148"/>
                  </a:lnTo>
                  <a:lnTo>
                    <a:pt x="66446" y="57615"/>
                  </a:lnTo>
                  <a:lnTo>
                    <a:pt x="69331" y="58555"/>
                  </a:lnTo>
                  <a:lnTo>
                    <a:pt x="69197" y="58555"/>
                  </a:lnTo>
                  <a:lnTo>
                    <a:pt x="72299" y="57148"/>
                  </a:lnTo>
                  <a:close/>
                </a:path>
                <a:path w="180340" h="106044">
                  <a:moveTo>
                    <a:pt x="111709" y="45563"/>
                  </a:moveTo>
                  <a:lnTo>
                    <a:pt x="94627" y="51456"/>
                  </a:lnTo>
                  <a:lnTo>
                    <a:pt x="137387" y="51456"/>
                  </a:lnTo>
                  <a:lnTo>
                    <a:pt x="139560" y="48308"/>
                  </a:lnTo>
                  <a:lnTo>
                    <a:pt x="140579" y="47537"/>
                  </a:lnTo>
                  <a:lnTo>
                    <a:pt x="122636" y="47537"/>
                  </a:lnTo>
                  <a:lnTo>
                    <a:pt x="114236" y="46541"/>
                  </a:lnTo>
                  <a:lnTo>
                    <a:pt x="111709" y="45563"/>
                  </a:lnTo>
                  <a:close/>
                </a:path>
                <a:path w="180340" h="106044">
                  <a:moveTo>
                    <a:pt x="85033" y="26030"/>
                  </a:moveTo>
                  <a:lnTo>
                    <a:pt x="61226" y="26030"/>
                  </a:lnTo>
                  <a:lnTo>
                    <a:pt x="70790" y="27922"/>
                  </a:lnTo>
                  <a:lnTo>
                    <a:pt x="75628" y="33041"/>
                  </a:lnTo>
                  <a:lnTo>
                    <a:pt x="76324" y="38852"/>
                  </a:lnTo>
                  <a:lnTo>
                    <a:pt x="76451" y="39905"/>
                  </a:lnTo>
                  <a:lnTo>
                    <a:pt x="76466" y="40038"/>
                  </a:lnTo>
                  <a:lnTo>
                    <a:pt x="71793" y="44039"/>
                  </a:lnTo>
                  <a:lnTo>
                    <a:pt x="69296" y="47849"/>
                  </a:lnTo>
                  <a:lnTo>
                    <a:pt x="89280" y="47849"/>
                  </a:lnTo>
                  <a:lnTo>
                    <a:pt x="88818" y="47537"/>
                  </a:lnTo>
                  <a:lnTo>
                    <a:pt x="88662" y="47537"/>
                  </a:lnTo>
                  <a:lnTo>
                    <a:pt x="88540" y="44242"/>
                  </a:lnTo>
                  <a:lnTo>
                    <a:pt x="88418" y="40953"/>
                  </a:lnTo>
                  <a:lnTo>
                    <a:pt x="88340" y="38852"/>
                  </a:lnTo>
                  <a:lnTo>
                    <a:pt x="88239" y="36152"/>
                  </a:lnTo>
                  <a:lnTo>
                    <a:pt x="86230" y="27922"/>
                  </a:lnTo>
                  <a:lnTo>
                    <a:pt x="86125" y="27492"/>
                  </a:lnTo>
                  <a:lnTo>
                    <a:pt x="85033" y="26030"/>
                  </a:lnTo>
                  <a:close/>
                </a:path>
                <a:path w="180340" h="106044">
                  <a:moveTo>
                    <a:pt x="162033" y="0"/>
                  </a:moveTo>
                  <a:lnTo>
                    <a:pt x="155473" y="0"/>
                  </a:lnTo>
                  <a:lnTo>
                    <a:pt x="149187" y="2053"/>
                  </a:lnTo>
                  <a:lnTo>
                    <a:pt x="143403" y="6314"/>
                  </a:lnTo>
                  <a:lnTo>
                    <a:pt x="139635" y="11998"/>
                  </a:lnTo>
                  <a:lnTo>
                    <a:pt x="138143" y="18085"/>
                  </a:lnTo>
                  <a:lnTo>
                    <a:pt x="138205" y="23708"/>
                  </a:lnTo>
                  <a:lnTo>
                    <a:pt x="138302" y="25471"/>
                  </a:lnTo>
                  <a:lnTo>
                    <a:pt x="138381" y="26881"/>
                  </a:lnTo>
                  <a:lnTo>
                    <a:pt x="138785" y="29116"/>
                  </a:lnTo>
                  <a:lnTo>
                    <a:pt x="139484" y="32672"/>
                  </a:lnTo>
                  <a:lnTo>
                    <a:pt x="138366" y="33612"/>
                  </a:lnTo>
                  <a:lnTo>
                    <a:pt x="133496" y="38852"/>
                  </a:lnTo>
                  <a:lnTo>
                    <a:pt x="128640" y="44242"/>
                  </a:lnTo>
                  <a:lnTo>
                    <a:pt x="122636" y="47537"/>
                  </a:lnTo>
                  <a:lnTo>
                    <a:pt x="140579" y="47537"/>
                  </a:lnTo>
                  <a:lnTo>
                    <a:pt x="146468" y="43082"/>
                  </a:lnTo>
                  <a:lnTo>
                    <a:pt x="153568" y="41588"/>
                  </a:lnTo>
                  <a:lnTo>
                    <a:pt x="162349" y="41588"/>
                  </a:lnTo>
                  <a:lnTo>
                    <a:pt x="168434" y="39905"/>
                  </a:lnTo>
                  <a:lnTo>
                    <a:pt x="173967" y="35973"/>
                  </a:lnTo>
                  <a:lnTo>
                    <a:pt x="177147" y="31364"/>
                  </a:lnTo>
                  <a:lnTo>
                    <a:pt x="164643" y="31364"/>
                  </a:lnTo>
                  <a:lnTo>
                    <a:pt x="154546" y="29523"/>
                  </a:lnTo>
                  <a:lnTo>
                    <a:pt x="151244" y="25471"/>
                  </a:lnTo>
                  <a:lnTo>
                    <a:pt x="147663" y="22906"/>
                  </a:lnTo>
                  <a:lnTo>
                    <a:pt x="147777" y="18423"/>
                  </a:lnTo>
                  <a:lnTo>
                    <a:pt x="151473" y="16048"/>
                  </a:lnTo>
                  <a:lnTo>
                    <a:pt x="155473" y="11463"/>
                  </a:lnTo>
                  <a:lnTo>
                    <a:pt x="177788" y="11463"/>
                  </a:lnTo>
                  <a:lnTo>
                    <a:pt x="177662" y="11100"/>
                  </a:lnTo>
                  <a:lnTo>
                    <a:pt x="173647" y="5761"/>
                  </a:lnTo>
                  <a:lnTo>
                    <a:pt x="168381" y="2053"/>
                  </a:lnTo>
                  <a:lnTo>
                    <a:pt x="168603" y="2053"/>
                  </a:lnTo>
                  <a:lnTo>
                    <a:pt x="162033" y="0"/>
                  </a:lnTo>
                  <a:close/>
                </a:path>
                <a:path w="180340" h="106044">
                  <a:moveTo>
                    <a:pt x="162349" y="41588"/>
                  </a:moveTo>
                  <a:lnTo>
                    <a:pt x="153568" y="41588"/>
                  </a:lnTo>
                  <a:lnTo>
                    <a:pt x="161585" y="41799"/>
                  </a:lnTo>
                  <a:lnTo>
                    <a:pt x="162349" y="41588"/>
                  </a:lnTo>
                  <a:close/>
                </a:path>
                <a:path w="180340" h="106044">
                  <a:moveTo>
                    <a:pt x="177788" y="11463"/>
                  </a:moveTo>
                  <a:lnTo>
                    <a:pt x="155473" y="11463"/>
                  </a:lnTo>
                  <a:lnTo>
                    <a:pt x="162395" y="12416"/>
                  </a:lnTo>
                  <a:lnTo>
                    <a:pt x="166501" y="16353"/>
                  </a:lnTo>
                  <a:lnTo>
                    <a:pt x="167362" y="17234"/>
                  </a:lnTo>
                  <a:lnTo>
                    <a:pt x="169430" y="26881"/>
                  </a:lnTo>
                  <a:lnTo>
                    <a:pt x="164643" y="31364"/>
                  </a:lnTo>
                  <a:lnTo>
                    <a:pt x="177147" y="31364"/>
                  </a:lnTo>
                  <a:lnTo>
                    <a:pt x="178041" y="30069"/>
                  </a:lnTo>
                  <a:lnTo>
                    <a:pt x="179884" y="23897"/>
                  </a:lnTo>
                  <a:lnTo>
                    <a:pt x="179787" y="17234"/>
                  </a:lnTo>
                  <a:lnTo>
                    <a:pt x="177788" y="11463"/>
                  </a:lnTo>
                  <a:close/>
                </a:path>
              </a:pathLst>
            </a:custGeom>
            <a:solidFill>
              <a:srgbClr val="00AE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4" name="object 134"/>
          <p:cNvGrpSpPr/>
          <p:nvPr/>
        </p:nvGrpSpPr>
        <p:grpSpPr>
          <a:xfrm>
            <a:off x="5323702" y="2462552"/>
            <a:ext cx="344805" cy="389890"/>
            <a:chOff x="5323702" y="2462552"/>
            <a:chExt cx="344805" cy="389890"/>
          </a:xfrm>
        </p:grpSpPr>
        <p:sp>
          <p:nvSpPr>
            <p:cNvPr id="135" name="object 135"/>
            <p:cNvSpPr/>
            <p:nvPr/>
          </p:nvSpPr>
          <p:spPr>
            <a:xfrm>
              <a:off x="5323700" y="2462555"/>
              <a:ext cx="344805" cy="389890"/>
            </a:xfrm>
            <a:custGeom>
              <a:avLst/>
              <a:gdLst/>
              <a:ahLst/>
              <a:cxnLst/>
              <a:rect l="l" t="t" r="r" b="b"/>
              <a:pathLst>
                <a:path w="344804" h="389889">
                  <a:moveTo>
                    <a:pt x="49758" y="289483"/>
                  </a:moveTo>
                  <a:lnTo>
                    <a:pt x="49466" y="275704"/>
                  </a:lnTo>
                  <a:lnTo>
                    <a:pt x="49517" y="253415"/>
                  </a:lnTo>
                  <a:lnTo>
                    <a:pt x="49631" y="216865"/>
                  </a:lnTo>
                  <a:lnTo>
                    <a:pt x="47625" y="214109"/>
                  </a:lnTo>
                  <a:lnTo>
                    <a:pt x="33426" y="214249"/>
                  </a:lnTo>
                  <a:lnTo>
                    <a:pt x="2209" y="214122"/>
                  </a:lnTo>
                  <a:lnTo>
                    <a:pt x="38" y="216712"/>
                  </a:lnTo>
                  <a:lnTo>
                    <a:pt x="139" y="237540"/>
                  </a:lnTo>
                  <a:lnTo>
                    <a:pt x="0" y="290093"/>
                  </a:lnTo>
                  <a:lnTo>
                    <a:pt x="2743" y="292493"/>
                  </a:lnTo>
                  <a:lnTo>
                    <a:pt x="24777" y="292252"/>
                  </a:lnTo>
                  <a:lnTo>
                    <a:pt x="47472" y="292557"/>
                  </a:lnTo>
                  <a:lnTo>
                    <a:pt x="49758" y="289483"/>
                  </a:lnTo>
                  <a:close/>
                </a:path>
                <a:path w="344804" h="389889">
                  <a:moveTo>
                    <a:pt x="111391" y="178460"/>
                  </a:moveTo>
                  <a:lnTo>
                    <a:pt x="108318" y="176187"/>
                  </a:lnTo>
                  <a:lnTo>
                    <a:pt x="62890" y="176428"/>
                  </a:lnTo>
                  <a:lnTo>
                    <a:pt x="61569" y="177685"/>
                  </a:lnTo>
                  <a:lnTo>
                    <a:pt x="61518" y="234454"/>
                  </a:lnTo>
                  <a:lnTo>
                    <a:pt x="61391" y="289674"/>
                  </a:lnTo>
                  <a:lnTo>
                    <a:pt x="63995" y="292544"/>
                  </a:lnTo>
                  <a:lnTo>
                    <a:pt x="78524" y="292290"/>
                  </a:lnTo>
                  <a:lnTo>
                    <a:pt x="108648" y="292506"/>
                  </a:lnTo>
                  <a:lnTo>
                    <a:pt x="111391" y="289864"/>
                  </a:lnTo>
                  <a:lnTo>
                    <a:pt x="111391" y="178460"/>
                  </a:lnTo>
                  <a:close/>
                </a:path>
                <a:path w="344804" h="389889">
                  <a:moveTo>
                    <a:pt x="275463" y="22720"/>
                  </a:moveTo>
                  <a:lnTo>
                    <a:pt x="245592" y="0"/>
                  </a:lnTo>
                  <a:lnTo>
                    <a:pt x="235369" y="254"/>
                  </a:lnTo>
                  <a:lnTo>
                    <a:pt x="233083" y="3441"/>
                  </a:lnTo>
                  <a:lnTo>
                    <a:pt x="230733" y="5207"/>
                  </a:lnTo>
                  <a:lnTo>
                    <a:pt x="233057" y="7264"/>
                  </a:lnTo>
                  <a:lnTo>
                    <a:pt x="235140" y="10617"/>
                  </a:lnTo>
                  <a:lnTo>
                    <a:pt x="242862" y="12026"/>
                  </a:lnTo>
                  <a:lnTo>
                    <a:pt x="248272" y="11366"/>
                  </a:lnTo>
                  <a:lnTo>
                    <a:pt x="253555" y="11366"/>
                  </a:lnTo>
                  <a:lnTo>
                    <a:pt x="254749" y="13893"/>
                  </a:lnTo>
                  <a:lnTo>
                    <a:pt x="216141" y="45123"/>
                  </a:lnTo>
                  <a:lnTo>
                    <a:pt x="160629" y="85166"/>
                  </a:lnTo>
                  <a:lnTo>
                    <a:pt x="116954" y="113004"/>
                  </a:lnTo>
                  <a:lnTo>
                    <a:pt x="71818" y="138404"/>
                  </a:lnTo>
                  <a:lnTo>
                    <a:pt x="21348" y="162699"/>
                  </a:lnTo>
                  <a:lnTo>
                    <a:pt x="17780" y="164642"/>
                  </a:lnTo>
                  <a:lnTo>
                    <a:pt x="21780" y="174307"/>
                  </a:lnTo>
                  <a:lnTo>
                    <a:pt x="25590" y="173482"/>
                  </a:lnTo>
                  <a:lnTo>
                    <a:pt x="32677" y="170357"/>
                  </a:lnTo>
                  <a:lnTo>
                    <a:pt x="81978" y="145935"/>
                  </a:lnTo>
                  <a:lnTo>
                    <a:pt x="128130" y="119849"/>
                  </a:lnTo>
                  <a:lnTo>
                    <a:pt x="172694" y="91300"/>
                  </a:lnTo>
                  <a:lnTo>
                    <a:pt x="215620" y="60198"/>
                  </a:lnTo>
                  <a:lnTo>
                    <a:pt x="263321" y="21272"/>
                  </a:lnTo>
                  <a:lnTo>
                    <a:pt x="263321" y="27749"/>
                  </a:lnTo>
                  <a:lnTo>
                    <a:pt x="262674" y="32905"/>
                  </a:lnTo>
                  <a:lnTo>
                    <a:pt x="264083" y="40525"/>
                  </a:lnTo>
                  <a:lnTo>
                    <a:pt x="267157" y="42799"/>
                  </a:lnTo>
                  <a:lnTo>
                    <a:pt x="269074" y="45288"/>
                  </a:lnTo>
                  <a:lnTo>
                    <a:pt x="271068" y="42849"/>
                  </a:lnTo>
                  <a:lnTo>
                    <a:pt x="274599" y="40538"/>
                  </a:lnTo>
                  <a:lnTo>
                    <a:pt x="275463" y="22720"/>
                  </a:lnTo>
                  <a:close/>
                </a:path>
                <a:path w="344804" h="389889">
                  <a:moveTo>
                    <a:pt x="344373" y="375094"/>
                  </a:moveTo>
                  <a:lnTo>
                    <a:pt x="341007" y="362902"/>
                  </a:lnTo>
                  <a:lnTo>
                    <a:pt x="340893" y="362470"/>
                  </a:lnTo>
                  <a:lnTo>
                    <a:pt x="337921" y="357835"/>
                  </a:lnTo>
                  <a:lnTo>
                    <a:pt x="334530" y="354330"/>
                  </a:lnTo>
                  <a:lnTo>
                    <a:pt x="333082" y="352856"/>
                  </a:lnTo>
                  <a:lnTo>
                    <a:pt x="333082" y="371500"/>
                  </a:lnTo>
                  <a:lnTo>
                    <a:pt x="324421" y="379907"/>
                  </a:lnTo>
                  <a:lnTo>
                    <a:pt x="320268" y="377964"/>
                  </a:lnTo>
                  <a:lnTo>
                    <a:pt x="277215" y="334873"/>
                  </a:lnTo>
                  <a:lnTo>
                    <a:pt x="275805" y="333451"/>
                  </a:lnTo>
                  <a:lnTo>
                    <a:pt x="268236" y="326237"/>
                  </a:lnTo>
                  <a:lnTo>
                    <a:pt x="262851" y="323354"/>
                  </a:lnTo>
                  <a:lnTo>
                    <a:pt x="256819" y="324091"/>
                  </a:lnTo>
                  <a:lnTo>
                    <a:pt x="247510" y="327952"/>
                  </a:lnTo>
                  <a:lnTo>
                    <a:pt x="214426" y="333451"/>
                  </a:lnTo>
                  <a:lnTo>
                    <a:pt x="162864" y="299923"/>
                  </a:lnTo>
                  <a:lnTo>
                    <a:pt x="154393" y="267284"/>
                  </a:lnTo>
                  <a:lnTo>
                    <a:pt x="157492" y="247103"/>
                  </a:lnTo>
                  <a:lnTo>
                    <a:pt x="179959" y="214934"/>
                  </a:lnTo>
                  <a:lnTo>
                    <a:pt x="217639" y="201079"/>
                  </a:lnTo>
                  <a:lnTo>
                    <a:pt x="237223" y="203098"/>
                  </a:lnTo>
                  <a:lnTo>
                    <a:pt x="255333" y="210832"/>
                  </a:lnTo>
                  <a:lnTo>
                    <a:pt x="270713" y="223964"/>
                  </a:lnTo>
                  <a:lnTo>
                    <a:pt x="281609" y="241261"/>
                  </a:lnTo>
                  <a:lnTo>
                    <a:pt x="286702" y="260515"/>
                  </a:lnTo>
                  <a:lnTo>
                    <a:pt x="285711" y="280327"/>
                  </a:lnTo>
                  <a:lnTo>
                    <a:pt x="278422" y="299339"/>
                  </a:lnTo>
                  <a:lnTo>
                    <a:pt x="274167" y="306679"/>
                  </a:lnTo>
                  <a:lnTo>
                    <a:pt x="274586" y="311137"/>
                  </a:lnTo>
                  <a:lnTo>
                    <a:pt x="280771" y="316966"/>
                  </a:lnTo>
                  <a:lnTo>
                    <a:pt x="291757" y="327545"/>
                  </a:lnTo>
                  <a:lnTo>
                    <a:pt x="302653" y="338391"/>
                  </a:lnTo>
                  <a:lnTo>
                    <a:pt x="326250" y="362191"/>
                  </a:lnTo>
                  <a:lnTo>
                    <a:pt x="331330" y="367106"/>
                  </a:lnTo>
                  <a:lnTo>
                    <a:pt x="333082" y="371500"/>
                  </a:lnTo>
                  <a:lnTo>
                    <a:pt x="333082" y="352856"/>
                  </a:lnTo>
                  <a:lnTo>
                    <a:pt x="322910" y="342480"/>
                  </a:lnTo>
                  <a:lnTo>
                    <a:pt x="287591" y="307251"/>
                  </a:lnTo>
                  <a:lnTo>
                    <a:pt x="293179" y="295478"/>
                  </a:lnTo>
                  <a:lnTo>
                    <a:pt x="296722" y="283413"/>
                  </a:lnTo>
                  <a:lnTo>
                    <a:pt x="298310" y="271043"/>
                  </a:lnTo>
                  <a:lnTo>
                    <a:pt x="298069" y="260515"/>
                  </a:lnTo>
                  <a:lnTo>
                    <a:pt x="298030" y="258318"/>
                  </a:lnTo>
                  <a:lnTo>
                    <a:pt x="297319" y="250494"/>
                  </a:lnTo>
                  <a:lnTo>
                    <a:pt x="296240" y="242646"/>
                  </a:lnTo>
                  <a:lnTo>
                    <a:pt x="296202" y="201079"/>
                  </a:lnTo>
                  <a:lnTo>
                    <a:pt x="296202" y="193065"/>
                  </a:lnTo>
                  <a:lnTo>
                    <a:pt x="296125" y="64643"/>
                  </a:lnTo>
                  <a:lnTo>
                    <a:pt x="294868" y="63461"/>
                  </a:lnTo>
                  <a:lnTo>
                    <a:pt x="259461" y="63461"/>
                  </a:lnTo>
                  <a:lnTo>
                    <a:pt x="248742" y="63233"/>
                  </a:lnTo>
                  <a:lnTo>
                    <a:pt x="246202" y="66154"/>
                  </a:lnTo>
                  <a:lnTo>
                    <a:pt x="246278" y="72605"/>
                  </a:lnTo>
                  <a:lnTo>
                    <a:pt x="246341" y="193065"/>
                  </a:lnTo>
                  <a:lnTo>
                    <a:pt x="241249" y="192049"/>
                  </a:lnTo>
                  <a:lnTo>
                    <a:pt x="234416" y="190677"/>
                  </a:lnTo>
                  <a:lnTo>
                    <a:pt x="234416" y="190246"/>
                  </a:lnTo>
                  <a:lnTo>
                    <a:pt x="234454" y="103606"/>
                  </a:lnTo>
                  <a:lnTo>
                    <a:pt x="232346" y="101396"/>
                  </a:lnTo>
                  <a:lnTo>
                    <a:pt x="231978" y="101003"/>
                  </a:lnTo>
                  <a:lnTo>
                    <a:pt x="217119" y="101396"/>
                  </a:lnTo>
                  <a:lnTo>
                    <a:pt x="201891" y="101396"/>
                  </a:lnTo>
                  <a:lnTo>
                    <a:pt x="194068" y="101193"/>
                  </a:lnTo>
                  <a:lnTo>
                    <a:pt x="188747" y="101003"/>
                  </a:lnTo>
                  <a:lnTo>
                    <a:pt x="186931" y="101003"/>
                  </a:lnTo>
                  <a:lnTo>
                    <a:pt x="184772" y="103949"/>
                  </a:lnTo>
                  <a:lnTo>
                    <a:pt x="184835" y="168033"/>
                  </a:lnTo>
                  <a:lnTo>
                    <a:pt x="185191" y="187121"/>
                  </a:lnTo>
                  <a:lnTo>
                    <a:pt x="185280" y="190246"/>
                  </a:lnTo>
                  <a:lnTo>
                    <a:pt x="185369" y="193065"/>
                  </a:lnTo>
                  <a:lnTo>
                    <a:pt x="185483" y="196646"/>
                  </a:lnTo>
                  <a:lnTo>
                    <a:pt x="182219" y="201714"/>
                  </a:lnTo>
                  <a:lnTo>
                    <a:pt x="172885" y="204495"/>
                  </a:lnTo>
                  <a:lnTo>
                    <a:pt x="172961" y="147916"/>
                  </a:lnTo>
                  <a:lnTo>
                    <a:pt x="173050" y="141363"/>
                  </a:lnTo>
                  <a:lnTo>
                    <a:pt x="170624" y="138798"/>
                  </a:lnTo>
                  <a:lnTo>
                    <a:pt x="124548" y="138798"/>
                  </a:lnTo>
                  <a:lnTo>
                    <a:pt x="123266" y="140055"/>
                  </a:lnTo>
                  <a:lnTo>
                    <a:pt x="123177" y="229298"/>
                  </a:lnTo>
                  <a:lnTo>
                    <a:pt x="123063" y="289890"/>
                  </a:lnTo>
                  <a:lnTo>
                    <a:pt x="125933" y="293065"/>
                  </a:lnTo>
                  <a:lnTo>
                    <a:pt x="134658" y="292227"/>
                  </a:lnTo>
                  <a:lnTo>
                    <a:pt x="136232" y="292569"/>
                  </a:lnTo>
                  <a:lnTo>
                    <a:pt x="138277" y="292227"/>
                  </a:lnTo>
                  <a:lnTo>
                    <a:pt x="144132" y="291249"/>
                  </a:lnTo>
                  <a:lnTo>
                    <a:pt x="147332" y="293700"/>
                  </a:lnTo>
                  <a:lnTo>
                    <a:pt x="150075" y="299783"/>
                  </a:lnTo>
                  <a:lnTo>
                    <a:pt x="150139" y="299923"/>
                  </a:lnTo>
                  <a:lnTo>
                    <a:pt x="167932" y="324688"/>
                  </a:lnTo>
                  <a:lnTo>
                    <a:pt x="192976" y="340207"/>
                  </a:lnTo>
                  <a:lnTo>
                    <a:pt x="221957" y="345211"/>
                  </a:lnTo>
                  <a:lnTo>
                    <a:pt x="251587" y="338391"/>
                  </a:lnTo>
                  <a:lnTo>
                    <a:pt x="259295" y="334873"/>
                  </a:lnTo>
                  <a:lnTo>
                    <a:pt x="263055" y="336562"/>
                  </a:lnTo>
                  <a:lnTo>
                    <a:pt x="309727" y="383552"/>
                  </a:lnTo>
                  <a:lnTo>
                    <a:pt x="321017" y="389305"/>
                  </a:lnTo>
                  <a:lnTo>
                    <a:pt x="327063" y="389178"/>
                  </a:lnTo>
                  <a:lnTo>
                    <a:pt x="332892" y="387070"/>
                  </a:lnTo>
                  <a:lnTo>
                    <a:pt x="340017" y="383133"/>
                  </a:lnTo>
                  <a:lnTo>
                    <a:pt x="341757" y="379907"/>
                  </a:lnTo>
                  <a:lnTo>
                    <a:pt x="344373" y="375094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6" name="object 13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485500" y="2670973"/>
              <a:ext cx="117875" cy="117805"/>
            </a:xfrm>
            <a:prstGeom prst="rect">
              <a:avLst/>
            </a:prstGeom>
          </p:spPr>
        </p:pic>
      </p:grpSp>
      <p:grpSp>
        <p:nvGrpSpPr>
          <p:cNvPr id="137" name="object 137"/>
          <p:cNvGrpSpPr/>
          <p:nvPr/>
        </p:nvGrpSpPr>
        <p:grpSpPr>
          <a:xfrm>
            <a:off x="2369096" y="2434958"/>
            <a:ext cx="398780" cy="410845"/>
            <a:chOff x="2369096" y="2434958"/>
            <a:chExt cx="398780" cy="410845"/>
          </a:xfrm>
        </p:grpSpPr>
        <p:pic>
          <p:nvPicPr>
            <p:cNvPr id="138" name="object 138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2499186" y="2572711"/>
              <a:ext cx="148767" cy="143408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2423858" y="2491533"/>
              <a:ext cx="288925" cy="354330"/>
            </a:xfrm>
            <a:custGeom>
              <a:avLst/>
              <a:gdLst/>
              <a:ahLst/>
              <a:cxnLst/>
              <a:rect l="l" t="t" r="r" b="b"/>
              <a:pathLst>
                <a:path w="288925" h="354330">
                  <a:moveTo>
                    <a:pt x="163842" y="0"/>
                  </a:moveTo>
                  <a:lnTo>
                    <a:pt x="115900" y="1807"/>
                  </a:lnTo>
                  <a:lnTo>
                    <a:pt x="74822" y="17360"/>
                  </a:lnTo>
                  <a:lnTo>
                    <a:pt x="40843" y="43750"/>
                  </a:lnTo>
                  <a:lnTo>
                    <a:pt x="15798" y="79057"/>
                  </a:lnTo>
                  <a:lnTo>
                    <a:pt x="1523" y="121364"/>
                  </a:lnTo>
                  <a:lnTo>
                    <a:pt x="0" y="165840"/>
                  </a:lnTo>
                  <a:lnTo>
                    <a:pt x="11126" y="208018"/>
                  </a:lnTo>
                  <a:lnTo>
                    <a:pt x="33818" y="245275"/>
                  </a:lnTo>
                  <a:lnTo>
                    <a:pt x="66992" y="274984"/>
                  </a:lnTo>
                  <a:lnTo>
                    <a:pt x="71272" y="277803"/>
                  </a:lnTo>
                  <a:lnTo>
                    <a:pt x="72910" y="280635"/>
                  </a:lnTo>
                  <a:lnTo>
                    <a:pt x="72796" y="285842"/>
                  </a:lnTo>
                  <a:lnTo>
                    <a:pt x="72681" y="354105"/>
                  </a:lnTo>
                  <a:lnTo>
                    <a:pt x="216611" y="354105"/>
                  </a:lnTo>
                  <a:lnTo>
                    <a:pt x="216578" y="329556"/>
                  </a:lnTo>
                  <a:lnTo>
                    <a:pt x="96545" y="329556"/>
                  </a:lnTo>
                  <a:lnTo>
                    <a:pt x="96545" y="284039"/>
                  </a:lnTo>
                  <a:lnTo>
                    <a:pt x="216493" y="284039"/>
                  </a:lnTo>
                  <a:lnTo>
                    <a:pt x="216458" y="281130"/>
                  </a:lnTo>
                  <a:lnTo>
                    <a:pt x="217893" y="278044"/>
                  </a:lnTo>
                  <a:lnTo>
                    <a:pt x="222453" y="274844"/>
                  </a:lnTo>
                  <a:lnTo>
                    <a:pt x="239790" y="259369"/>
                  </a:lnTo>
                  <a:lnTo>
                    <a:pt x="106669" y="259369"/>
                  </a:lnTo>
                  <a:lnTo>
                    <a:pt x="93459" y="259172"/>
                  </a:lnTo>
                  <a:lnTo>
                    <a:pt x="89630" y="259172"/>
                  </a:lnTo>
                  <a:lnTo>
                    <a:pt x="84670" y="257813"/>
                  </a:lnTo>
                  <a:lnTo>
                    <a:pt x="81140" y="255616"/>
                  </a:lnTo>
                  <a:lnTo>
                    <a:pt x="51051" y="229050"/>
                  </a:lnTo>
                  <a:lnTo>
                    <a:pt x="31213" y="194751"/>
                  </a:lnTo>
                  <a:lnTo>
                    <a:pt x="22800" y="155843"/>
                  </a:lnTo>
                  <a:lnTo>
                    <a:pt x="26987" y="115446"/>
                  </a:lnTo>
                  <a:lnTo>
                    <a:pt x="43882" y="77874"/>
                  </a:lnTo>
                  <a:lnTo>
                    <a:pt x="70664" y="48713"/>
                  </a:lnTo>
                  <a:lnTo>
                    <a:pt x="104963" y="29827"/>
                  </a:lnTo>
                  <a:lnTo>
                    <a:pt x="144411" y="23079"/>
                  </a:lnTo>
                  <a:lnTo>
                    <a:pt x="221047" y="23079"/>
                  </a:lnTo>
                  <a:lnTo>
                    <a:pt x="208410" y="13946"/>
                  </a:lnTo>
                  <a:lnTo>
                    <a:pt x="163842" y="0"/>
                  </a:lnTo>
                  <a:close/>
                </a:path>
                <a:path w="288925" h="354330">
                  <a:moveTo>
                    <a:pt x="216493" y="284039"/>
                  </a:moveTo>
                  <a:lnTo>
                    <a:pt x="192595" y="284039"/>
                  </a:lnTo>
                  <a:lnTo>
                    <a:pt x="192595" y="329556"/>
                  </a:lnTo>
                  <a:lnTo>
                    <a:pt x="216578" y="329556"/>
                  </a:lnTo>
                  <a:lnTo>
                    <a:pt x="216493" y="284039"/>
                  </a:lnTo>
                  <a:close/>
                </a:path>
                <a:path w="288925" h="354330">
                  <a:moveTo>
                    <a:pt x="221047" y="23079"/>
                  </a:moveTo>
                  <a:lnTo>
                    <a:pt x="144411" y="23079"/>
                  </a:lnTo>
                  <a:lnTo>
                    <a:pt x="183775" y="29657"/>
                  </a:lnTo>
                  <a:lnTo>
                    <a:pt x="218073" y="48273"/>
                  </a:lnTo>
                  <a:lnTo>
                    <a:pt x="244915" y="77075"/>
                  </a:lnTo>
                  <a:lnTo>
                    <a:pt x="261911" y="114214"/>
                  </a:lnTo>
                  <a:lnTo>
                    <a:pt x="266445" y="154942"/>
                  </a:lnTo>
                  <a:lnTo>
                    <a:pt x="258324" y="194066"/>
                  </a:lnTo>
                  <a:lnTo>
                    <a:pt x="238658" y="228550"/>
                  </a:lnTo>
                  <a:lnTo>
                    <a:pt x="208559" y="255362"/>
                  </a:lnTo>
                  <a:lnTo>
                    <a:pt x="204663" y="257813"/>
                  </a:lnTo>
                  <a:lnTo>
                    <a:pt x="204452" y="257813"/>
                  </a:lnTo>
                  <a:lnTo>
                    <a:pt x="199470" y="259172"/>
                  </a:lnTo>
                  <a:lnTo>
                    <a:pt x="194775" y="259172"/>
                  </a:lnTo>
                  <a:lnTo>
                    <a:pt x="182880" y="259369"/>
                  </a:lnTo>
                  <a:lnTo>
                    <a:pt x="239790" y="259369"/>
                  </a:lnTo>
                  <a:lnTo>
                    <a:pt x="255310" y="245517"/>
                  </a:lnTo>
                  <a:lnTo>
                    <a:pt x="277417" y="211034"/>
                  </a:lnTo>
                  <a:lnTo>
                    <a:pt x="288491" y="171429"/>
                  </a:lnTo>
                  <a:lnTo>
                    <a:pt x="288251" y="126737"/>
                  </a:lnTo>
                  <a:lnTo>
                    <a:pt x="273977" y="79672"/>
                  </a:lnTo>
                  <a:lnTo>
                    <a:pt x="246243" y="41290"/>
                  </a:lnTo>
                  <a:lnTo>
                    <a:pt x="221047" y="23079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2369096" y="2434958"/>
              <a:ext cx="398780" cy="318770"/>
            </a:xfrm>
            <a:custGeom>
              <a:avLst/>
              <a:gdLst/>
              <a:ahLst/>
              <a:cxnLst/>
              <a:rect l="l" t="t" r="r" b="b"/>
              <a:pathLst>
                <a:path w="398780" h="318769">
                  <a:moveTo>
                    <a:pt x="30962" y="193484"/>
                  </a:moveTo>
                  <a:lnTo>
                    <a:pt x="0" y="193484"/>
                  </a:lnTo>
                  <a:lnTo>
                    <a:pt x="0" y="216522"/>
                  </a:lnTo>
                  <a:lnTo>
                    <a:pt x="30962" y="216522"/>
                  </a:lnTo>
                  <a:lnTo>
                    <a:pt x="30962" y="193484"/>
                  </a:lnTo>
                  <a:close/>
                </a:path>
                <a:path w="398780" h="318769">
                  <a:moveTo>
                    <a:pt x="59715" y="302056"/>
                  </a:moveTo>
                  <a:lnTo>
                    <a:pt x="48031" y="281190"/>
                  </a:lnTo>
                  <a:lnTo>
                    <a:pt x="20612" y="297446"/>
                  </a:lnTo>
                  <a:lnTo>
                    <a:pt x="32359" y="318287"/>
                  </a:lnTo>
                  <a:lnTo>
                    <a:pt x="59715" y="302056"/>
                  </a:lnTo>
                  <a:close/>
                </a:path>
                <a:path w="398780" h="318769">
                  <a:moveTo>
                    <a:pt x="59728" y="108115"/>
                  </a:moveTo>
                  <a:lnTo>
                    <a:pt x="32308" y="91922"/>
                  </a:lnTo>
                  <a:lnTo>
                    <a:pt x="20701" y="112763"/>
                  </a:lnTo>
                  <a:lnTo>
                    <a:pt x="48031" y="129006"/>
                  </a:lnTo>
                  <a:lnTo>
                    <a:pt x="59728" y="108115"/>
                  </a:lnTo>
                  <a:close/>
                </a:path>
                <a:path w="398780" h="318769">
                  <a:moveTo>
                    <a:pt x="125514" y="49263"/>
                  </a:moveTo>
                  <a:lnTo>
                    <a:pt x="109702" y="21056"/>
                  </a:lnTo>
                  <a:lnTo>
                    <a:pt x="89446" y="33147"/>
                  </a:lnTo>
                  <a:lnTo>
                    <a:pt x="105270" y="61290"/>
                  </a:lnTo>
                  <a:lnTo>
                    <a:pt x="125514" y="49263"/>
                  </a:lnTo>
                  <a:close/>
                </a:path>
                <a:path w="398780" h="318769">
                  <a:moveTo>
                    <a:pt x="210489" y="0"/>
                  </a:moveTo>
                  <a:lnTo>
                    <a:pt x="188175" y="0"/>
                  </a:lnTo>
                  <a:lnTo>
                    <a:pt x="188175" y="31635"/>
                  </a:lnTo>
                  <a:lnTo>
                    <a:pt x="210489" y="31635"/>
                  </a:lnTo>
                  <a:lnTo>
                    <a:pt x="210489" y="0"/>
                  </a:lnTo>
                  <a:close/>
                </a:path>
                <a:path w="398780" h="318769">
                  <a:moveTo>
                    <a:pt x="309359" y="33147"/>
                  </a:moveTo>
                  <a:lnTo>
                    <a:pt x="289128" y="21056"/>
                  </a:lnTo>
                  <a:lnTo>
                    <a:pt x="273329" y="49263"/>
                  </a:lnTo>
                  <a:lnTo>
                    <a:pt x="293585" y="61302"/>
                  </a:lnTo>
                  <a:lnTo>
                    <a:pt x="309359" y="33147"/>
                  </a:lnTo>
                  <a:close/>
                </a:path>
                <a:path w="398780" h="318769">
                  <a:moveTo>
                    <a:pt x="378091" y="297434"/>
                  </a:moveTo>
                  <a:lnTo>
                    <a:pt x="350786" y="281178"/>
                  </a:lnTo>
                  <a:lnTo>
                    <a:pt x="339102" y="302069"/>
                  </a:lnTo>
                  <a:lnTo>
                    <a:pt x="366534" y="318325"/>
                  </a:lnTo>
                  <a:lnTo>
                    <a:pt x="378091" y="297434"/>
                  </a:lnTo>
                  <a:close/>
                </a:path>
                <a:path w="398780" h="318769">
                  <a:moveTo>
                    <a:pt x="378206" y="112750"/>
                  </a:moveTo>
                  <a:lnTo>
                    <a:pt x="366458" y="91871"/>
                  </a:lnTo>
                  <a:lnTo>
                    <a:pt x="339140" y="108229"/>
                  </a:lnTo>
                  <a:lnTo>
                    <a:pt x="350799" y="129057"/>
                  </a:lnTo>
                  <a:lnTo>
                    <a:pt x="378206" y="112750"/>
                  </a:lnTo>
                  <a:close/>
                </a:path>
                <a:path w="398780" h="318769">
                  <a:moveTo>
                    <a:pt x="398653" y="193522"/>
                  </a:moveTo>
                  <a:lnTo>
                    <a:pt x="367919" y="193522"/>
                  </a:lnTo>
                  <a:lnTo>
                    <a:pt x="367919" y="216522"/>
                  </a:lnTo>
                  <a:lnTo>
                    <a:pt x="398653" y="216522"/>
                  </a:lnTo>
                  <a:lnTo>
                    <a:pt x="398653" y="193522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1" name="object 141"/>
          <p:cNvGrpSpPr/>
          <p:nvPr/>
        </p:nvGrpSpPr>
        <p:grpSpPr>
          <a:xfrm>
            <a:off x="474551" y="1282185"/>
            <a:ext cx="635000" cy="288290"/>
            <a:chOff x="474551" y="1282185"/>
            <a:chExt cx="635000" cy="288290"/>
          </a:xfrm>
        </p:grpSpPr>
        <p:sp>
          <p:nvSpPr>
            <p:cNvPr id="142" name="object 142"/>
            <p:cNvSpPr/>
            <p:nvPr/>
          </p:nvSpPr>
          <p:spPr>
            <a:xfrm>
              <a:off x="474551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498551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4" name="object 144"/>
          <p:cNvGrpSpPr/>
          <p:nvPr/>
        </p:nvGrpSpPr>
        <p:grpSpPr>
          <a:xfrm>
            <a:off x="1408348" y="1282185"/>
            <a:ext cx="635000" cy="288290"/>
            <a:chOff x="1408348" y="1282185"/>
            <a:chExt cx="635000" cy="288290"/>
          </a:xfrm>
        </p:grpSpPr>
        <p:sp>
          <p:nvSpPr>
            <p:cNvPr id="145" name="object 145"/>
            <p:cNvSpPr/>
            <p:nvPr/>
          </p:nvSpPr>
          <p:spPr>
            <a:xfrm>
              <a:off x="1408348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432347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7" name="object 147"/>
          <p:cNvGrpSpPr/>
          <p:nvPr/>
        </p:nvGrpSpPr>
        <p:grpSpPr>
          <a:xfrm>
            <a:off x="2353294" y="1282185"/>
            <a:ext cx="635000" cy="288290"/>
            <a:chOff x="2353294" y="1282185"/>
            <a:chExt cx="635000" cy="288290"/>
          </a:xfrm>
        </p:grpSpPr>
        <p:sp>
          <p:nvSpPr>
            <p:cNvPr id="148" name="object 148"/>
            <p:cNvSpPr/>
            <p:nvPr/>
          </p:nvSpPr>
          <p:spPr>
            <a:xfrm>
              <a:off x="2353294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2377293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0" name="object 150"/>
          <p:cNvSpPr txBox="1"/>
          <p:nvPr/>
        </p:nvSpPr>
        <p:spPr>
          <a:xfrm>
            <a:off x="565268" y="1316640"/>
            <a:ext cx="2311400" cy="2057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946150" algn="l"/>
                <a:tab pos="1891030" algn="l"/>
              </a:tabLst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EICV1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EICV2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EICV3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51" name="object 151"/>
          <p:cNvGrpSpPr/>
          <p:nvPr/>
        </p:nvGrpSpPr>
        <p:grpSpPr>
          <a:xfrm>
            <a:off x="3317219" y="1282185"/>
            <a:ext cx="635000" cy="288290"/>
            <a:chOff x="3317219" y="1282185"/>
            <a:chExt cx="635000" cy="288290"/>
          </a:xfrm>
        </p:grpSpPr>
        <p:sp>
          <p:nvSpPr>
            <p:cNvPr id="152" name="object 152"/>
            <p:cNvSpPr/>
            <p:nvPr/>
          </p:nvSpPr>
          <p:spPr>
            <a:xfrm>
              <a:off x="3317219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341218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4" name="object 154"/>
          <p:cNvGrpSpPr/>
          <p:nvPr/>
        </p:nvGrpSpPr>
        <p:grpSpPr>
          <a:xfrm>
            <a:off x="4286130" y="1282185"/>
            <a:ext cx="635000" cy="288290"/>
            <a:chOff x="4286130" y="1282185"/>
            <a:chExt cx="635000" cy="288290"/>
          </a:xfrm>
        </p:grpSpPr>
        <p:sp>
          <p:nvSpPr>
            <p:cNvPr id="155" name="object 155"/>
            <p:cNvSpPr/>
            <p:nvPr/>
          </p:nvSpPr>
          <p:spPr>
            <a:xfrm>
              <a:off x="4286130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4310129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7" name="object 157"/>
          <p:cNvSpPr txBox="1"/>
          <p:nvPr/>
        </p:nvSpPr>
        <p:spPr>
          <a:xfrm>
            <a:off x="3407934" y="557436"/>
            <a:ext cx="1698625" cy="964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24485">
              <a:lnSpc>
                <a:spcPct val="100000"/>
              </a:lnSpc>
              <a:spcBef>
                <a:spcPts val="100"/>
              </a:spcBef>
              <a:tabLst>
                <a:tab pos="1685289" algn="l"/>
              </a:tabLst>
            </a:pPr>
            <a:r>
              <a:rPr sz="3200" b="1" u="sng" dirty="0">
                <a:solidFill>
                  <a:srgbClr val="005CAA"/>
                </a:solidFill>
                <a:uFill>
                  <a:solidFill>
                    <a:srgbClr val="005CAA"/>
                  </a:solidFill>
                </a:uFill>
                <a:latin typeface="Roboto"/>
                <a:cs typeface="Roboto"/>
              </a:rPr>
              <a:t>	</a:t>
            </a:r>
            <a:endParaRPr sz="32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165"/>
              </a:spcBef>
              <a:tabLst>
                <a:tab pos="981075" algn="l"/>
              </a:tabLst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EICV4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EICV5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58" name="object 158"/>
          <p:cNvGrpSpPr/>
          <p:nvPr/>
        </p:nvGrpSpPr>
        <p:grpSpPr>
          <a:xfrm>
            <a:off x="5210785" y="1282185"/>
            <a:ext cx="635000" cy="288290"/>
            <a:chOff x="5210785" y="1282185"/>
            <a:chExt cx="635000" cy="288290"/>
          </a:xfrm>
        </p:grpSpPr>
        <p:sp>
          <p:nvSpPr>
            <p:cNvPr id="159" name="object 159"/>
            <p:cNvSpPr/>
            <p:nvPr/>
          </p:nvSpPr>
          <p:spPr>
            <a:xfrm>
              <a:off x="5210785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5234785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1" name="object 161"/>
          <p:cNvSpPr txBox="1"/>
          <p:nvPr/>
        </p:nvSpPr>
        <p:spPr>
          <a:xfrm>
            <a:off x="5301505" y="1316640"/>
            <a:ext cx="433070" cy="2057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EICV6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62" name="object 162"/>
          <p:cNvGrpSpPr/>
          <p:nvPr/>
        </p:nvGrpSpPr>
        <p:grpSpPr>
          <a:xfrm>
            <a:off x="6108082" y="1282185"/>
            <a:ext cx="635000" cy="288290"/>
            <a:chOff x="6108082" y="1282185"/>
            <a:chExt cx="635000" cy="288290"/>
          </a:xfrm>
        </p:grpSpPr>
        <p:sp>
          <p:nvSpPr>
            <p:cNvPr id="163" name="object 163"/>
            <p:cNvSpPr/>
            <p:nvPr/>
          </p:nvSpPr>
          <p:spPr>
            <a:xfrm>
              <a:off x="6108082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132081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09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5" name="object 165"/>
          <p:cNvGrpSpPr/>
          <p:nvPr/>
        </p:nvGrpSpPr>
        <p:grpSpPr>
          <a:xfrm>
            <a:off x="1079953" y="3951691"/>
            <a:ext cx="412115" cy="296545"/>
            <a:chOff x="1079953" y="3951691"/>
            <a:chExt cx="412115" cy="296545"/>
          </a:xfrm>
        </p:grpSpPr>
        <p:sp>
          <p:nvSpPr>
            <p:cNvPr id="166" name="object 166"/>
            <p:cNvSpPr/>
            <p:nvPr/>
          </p:nvSpPr>
          <p:spPr>
            <a:xfrm>
              <a:off x="1079944" y="3951693"/>
              <a:ext cx="374015" cy="277495"/>
            </a:xfrm>
            <a:custGeom>
              <a:avLst/>
              <a:gdLst/>
              <a:ahLst/>
              <a:cxnLst/>
              <a:rect l="l" t="t" r="r" b="b"/>
              <a:pathLst>
                <a:path w="374015" h="277495">
                  <a:moveTo>
                    <a:pt x="274472" y="105613"/>
                  </a:moveTo>
                  <a:lnTo>
                    <a:pt x="144132" y="105613"/>
                  </a:lnTo>
                  <a:lnTo>
                    <a:pt x="144132" y="213791"/>
                  </a:lnTo>
                  <a:lnTo>
                    <a:pt x="138379" y="219595"/>
                  </a:lnTo>
                  <a:lnTo>
                    <a:pt x="136245" y="219595"/>
                  </a:lnTo>
                  <a:lnTo>
                    <a:pt x="127444" y="219849"/>
                  </a:lnTo>
                  <a:lnTo>
                    <a:pt x="75996" y="219849"/>
                  </a:lnTo>
                  <a:lnTo>
                    <a:pt x="64757" y="219595"/>
                  </a:lnTo>
                  <a:lnTo>
                    <a:pt x="58458" y="213614"/>
                  </a:lnTo>
                  <a:lnTo>
                    <a:pt x="58356" y="205397"/>
                  </a:lnTo>
                  <a:lnTo>
                    <a:pt x="58254" y="197764"/>
                  </a:lnTo>
                  <a:lnTo>
                    <a:pt x="64516" y="191452"/>
                  </a:lnTo>
                  <a:lnTo>
                    <a:pt x="138176" y="191452"/>
                  </a:lnTo>
                  <a:lnTo>
                    <a:pt x="143941" y="197104"/>
                  </a:lnTo>
                  <a:lnTo>
                    <a:pt x="144030" y="205397"/>
                  </a:lnTo>
                  <a:lnTo>
                    <a:pt x="144132" y="213791"/>
                  </a:lnTo>
                  <a:lnTo>
                    <a:pt x="144132" y="105613"/>
                  </a:lnTo>
                  <a:lnTo>
                    <a:pt x="1231" y="105613"/>
                  </a:lnTo>
                  <a:lnTo>
                    <a:pt x="1066" y="108559"/>
                  </a:lnTo>
                  <a:lnTo>
                    <a:pt x="838" y="110883"/>
                  </a:lnTo>
                  <a:lnTo>
                    <a:pt x="863" y="221488"/>
                  </a:lnTo>
                  <a:lnTo>
                    <a:pt x="16408" y="262013"/>
                  </a:lnTo>
                  <a:lnTo>
                    <a:pt x="57353" y="277241"/>
                  </a:lnTo>
                  <a:lnTo>
                    <a:pt x="237502" y="277241"/>
                  </a:lnTo>
                  <a:lnTo>
                    <a:pt x="223202" y="255130"/>
                  </a:lnTo>
                  <a:lnTo>
                    <a:pt x="214426" y="232105"/>
                  </a:lnTo>
                  <a:lnTo>
                    <a:pt x="212801" y="219849"/>
                  </a:lnTo>
                  <a:lnTo>
                    <a:pt x="211239" y="208051"/>
                  </a:lnTo>
                  <a:lnTo>
                    <a:pt x="212864" y="191452"/>
                  </a:lnTo>
                  <a:lnTo>
                    <a:pt x="213702" y="182892"/>
                  </a:lnTo>
                  <a:lnTo>
                    <a:pt x="221627" y="158648"/>
                  </a:lnTo>
                  <a:lnTo>
                    <a:pt x="234518" y="137858"/>
                  </a:lnTo>
                  <a:lnTo>
                    <a:pt x="252196" y="120269"/>
                  </a:lnTo>
                  <a:lnTo>
                    <a:pt x="274472" y="105613"/>
                  </a:lnTo>
                  <a:close/>
                </a:path>
                <a:path w="374015" h="277495">
                  <a:moveTo>
                    <a:pt x="373468" y="76136"/>
                  </a:moveTo>
                  <a:lnTo>
                    <a:pt x="369290" y="32385"/>
                  </a:lnTo>
                  <a:lnTo>
                    <a:pt x="341147" y="4229"/>
                  </a:lnTo>
                  <a:lnTo>
                    <a:pt x="319214" y="0"/>
                  </a:lnTo>
                  <a:lnTo>
                    <a:pt x="56959" y="0"/>
                  </a:lnTo>
                  <a:lnTo>
                    <a:pt x="10261" y="22479"/>
                  </a:lnTo>
                  <a:lnTo>
                    <a:pt x="0" y="76136"/>
                  </a:lnTo>
                  <a:lnTo>
                    <a:pt x="373468" y="76136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7" name="object 167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310097" y="4066327"/>
              <a:ext cx="181790" cy="181813"/>
            </a:xfrm>
            <a:prstGeom prst="rect">
              <a:avLst/>
            </a:prstGeom>
          </p:spPr>
        </p:pic>
      </p:grpSp>
      <p:pic>
        <p:nvPicPr>
          <p:cNvPr id="168" name="object 168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4714770" y="3330915"/>
            <a:ext cx="210934" cy="211442"/>
          </a:xfrm>
          <a:prstGeom prst="rect">
            <a:avLst/>
          </a:prstGeom>
        </p:spPr>
      </p:pic>
      <p:pic>
        <p:nvPicPr>
          <p:cNvPr id="169" name="object 169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672532" y="1723886"/>
            <a:ext cx="117424" cy="117843"/>
          </a:xfrm>
          <a:prstGeom prst="rect">
            <a:avLst/>
          </a:prstGeom>
        </p:spPr>
      </p:pic>
      <p:pic>
        <p:nvPicPr>
          <p:cNvPr id="170" name="object 170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1612535" y="1723886"/>
            <a:ext cx="117424" cy="117843"/>
          </a:xfrm>
          <a:prstGeom prst="rect">
            <a:avLst/>
          </a:prstGeom>
        </p:spPr>
      </p:pic>
      <p:pic>
        <p:nvPicPr>
          <p:cNvPr id="171" name="object 171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2616099" y="1723886"/>
            <a:ext cx="117424" cy="117843"/>
          </a:xfrm>
          <a:prstGeom prst="rect">
            <a:avLst/>
          </a:prstGeom>
        </p:spPr>
      </p:pic>
      <p:pic>
        <p:nvPicPr>
          <p:cNvPr id="172" name="object 172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3578609" y="1723886"/>
            <a:ext cx="117424" cy="117843"/>
          </a:xfrm>
          <a:prstGeom prst="rect">
            <a:avLst/>
          </a:prstGeom>
        </p:spPr>
      </p:pic>
      <p:pic>
        <p:nvPicPr>
          <p:cNvPr id="173" name="object 173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4518614" y="1723886"/>
            <a:ext cx="117424" cy="117843"/>
          </a:xfrm>
          <a:prstGeom prst="rect">
            <a:avLst/>
          </a:prstGeom>
        </p:spPr>
      </p:pic>
      <p:pic>
        <p:nvPicPr>
          <p:cNvPr id="174" name="object 174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5522177" y="1723886"/>
            <a:ext cx="117424" cy="117843"/>
          </a:xfrm>
          <a:prstGeom prst="rect">
            <a:avLst/>
          </a:prstGeom>
        </p:spPr>
      </p:pic>
      <p:grpSp>
        <p:nvGrpSpPr>
          <p:cNvPr id="175" name="object 175"/>
          <p:cNvGrpSpPr/>
          <p:nvPr/>
        </p:nvGrpSpPr>
        <p:grpSpPr>
          <a:xfrm>
            <a:off x="6944928" y="1209701"/>
            <a:ext cx="408940" cy="467359"/>
            <a:chOff x="6944928" y="1209701"/>
            <a:chExt cx="408940" cy="467359"/>
          </a:xfrm>
        </p:grpSpPr>
        <p:pic>
          <p:nvPicPr>
            <p:cNvPr id="176" name="object 176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6944928" y="1209701"/>
              <a:ext cx="322002" cy="409406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7102041" y="1649603"/>
              <a:ext cx="27749" cy="27203"/>
            </a:xfrm>
            <a:prstGeom prst="rect">
              <a:avLst/>
            </a:prstGeom>
          </p:spPr>
        </p:pic>
        <p:sp>
          <p:nvSpPr>
            <p:cNvPr id="178" name="object 178"/>
            <p:cNvSpPr/>
            <p:nvPr/>
          </p:nvSpPr>
          <p:spPr>
            <a:xfrm>
              <a:off x="699046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13922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02765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17641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06484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721360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28798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710203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7250796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732608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8" name="object 188"/>
          <p:cNvGrpSpPr/>
          <p:nvPr/>
        </p:nvGrpSpPr>
        <p:grpSpPr>
          <a:xfrm>
            <a:off x="943546" y="1099083"/>
            <a:ext cx="2746375" cy="13970"/>
            <a:chOff x="943546" y="1099083"/>
            <a:chExt cx="2746375" cy="13970"/>
          </a:xfrm>
        </p:grpSpPr>
        <p:sp>
          <p:nvSpPr>
            <p:cNvPr id="189" name="object 189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91" name="object 191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6229449" y="2739250"/>
            <a:ext cx="141566" cy="141605"/>
          </a:xfrm>
          <a:prstGeom prst="rect">
            <a:avLst/>
          </a:prstGeom>
        </p:spPr>
      </p:pic>
      <p:pic>
        <p:nvPicPr>
          <p:cNvPr id="192" name="object 192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6229449" y="3848703"/>
            <a:ext cx="141566" cy="141605"/>
          </a:xfrm>
          <a:prstGeom prst="rect">
            <a:avLst/>
          </a:prstGeom>
        </p:spPr>
      </p:pic>
      <p:pic>
        <p:nvPicPr>
          <p:cNvPr id="193" name="object 193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6639741" y="3174844"/>
            <a:ext cx="99672" cy="99326"/>
          </a:xfrm>
          <a:prstGeom prst="rect">
            <a:avLst/>
          </a:prstGeom>
        </p:spPr>
      </p:pic>
      <p:pic>
        <p:nvPicPr>
          <p:cNvPr id="194" name="object 194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6616777" y="3355837"/>
            <a:ext cx="99673" cy="99326"/>
          </a:xfrm>
          <a:prstGeom prst="rect">
            <a:avLst/>
          </a:prstGeom>
        </p:spPr>
      </p:pic>
      <p:pic>
        <p:nvPicPr>
          <p:cNvPr id="195" name="object 195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639741" y="3550041"/>
            <a:ext cx="99672" cy="99326"/>
          </a:xfrm>
          <a:prstGeom prst="rect">
            <a:avLst/>
          </a:prstGeom>
        </p:spPr>
      </p:pic>
      <p:sp>
        <p:nvSpPr>
          <p:cNvPr id="196" name="object 196"/>
          <p:cNvSpPr txBox="1"/>
          <p:nvPr/>
        </p:nvSpPr>
        <p:spPr>
          <a:xfrm>
            <a:off x="6039713" y="1203680"/>
            <a:ext cx="2985135" cy="3301365"/>
          </a:xfrm>
          <a:prstGeom prst="rect">
            <a:avLst/>
          </a:prstGeom>
          <a:ln w="6921">
            <a:solidFill>
              <a:srgbClr val="FFFFFF"/>
            </a:solidFill>
          </a:ln>
        </p:spPr>
        <p:txBody>
          <a:bodyPr vert="horz" wrap="square" lIns="0" tIns="129539" rIns="0" bIns="0" rtlCol="0">
            <a:spAutoFit/>
          </a:bodyPr>
          <a:lstStyle/>
          <a:p>
            <a:pPr marL="171450">
              <a:lnSpc>
                <a:spcPts val="1300"/>
              </a:lnSpc>
              <a:spcBef>
                <a:spcPts val="1019"/>
              </a:spcBef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EICV7</a:t>
            </a:r>
            <a:endParaRPr sz="1150" dirty="0">
              <a:latin typeface="Roboto Lt"/>
              <a:cs typeface="Roboto Lt"/>
            </a:endParaRPr>
          </a:p>
          <a:p>
            <a:pPr marR="645795" algn="ctr">
              <a:lnSpc>
                <a:spcPts val="1060"/>
              </a:lnSpc>
            </a:pPr>
            <a:r>
              <a:rPr sz="950" b="1" spc="-20" dirty="0">
                <a:solidFill>
                  <a:srgbClr val="005CAA"/>
                </a:solidFill>
                <a:latin typeface="Arial"/>
                <a:cs typeface="Arial"/>
              </a:rPr>
              <a:t>2024</a:t>
            </a:r>
            <a:endParaRPr sz="950" dirty="0">
              <a:latin typeface="Arial"/>
              <a:cs typeface="Arial"/>
            </a:endParaRPr>
          </a:p>
          <a:p>
            <a:pPr marL="101600" marR="243204">
              <a:lnSpc>
                <a:spcPct val="113700"/>
              </a:lnSpc>
              <a:spcBef>
                <a:spcPts val="755"/>
              </a:spcBef>
            </a:pP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EICV7</a:t>
            </a:r>
            <a:r>
              <a:rPr sz="1100" b="1" spc="-10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Arial"/>
                <a:cs typeface="Arial"/>
              </a:rPr>
              <a:t>features</a:t>
            </a:r>
            <a:r>
              <a:rPr sz="1100" b="1" spc="-10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Arial"/>
                <a:cs typeface="Arial"/>
              </a:rPr>
              <a:t>methodological improvements</a:t>
            </a:r>
            <a:r>
              <a:rPr sz="1100" b="1" spc="-114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for</a:t>
            </a:r>
            <a:r>
              <a:rPr sz="1100" b="1" spc="-11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40" dirty="0">
                <a:solidFill>
                  <a:srgbClr val="005CAA"/>
                </a:solidFill>
                <a:latin typeface="Arial"/>
                <a:cs typeface="Arial"/>
              </a:rPr>
              <a:t>a</a:t>
            </a:r>
            <a:r>
              <a:rPr sz="1100" b="1" spc="-114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Arial"/>
                <a:cs typeface="Arial"/>
              </a:rPr>
              <a:t>more</a:t>
            </a:r>
            <a:r>
              <a:rPr sz="1100" b="1" spc="-11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comprehensive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assessment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of</a:t>
            </a:r>
            <a:r>
              <a:rPr sz="1100" b="1" spc="-9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poverty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in</a:t>
            </a:r>
            <a:r>
              <a:rPr sz="1100" b="1" spc="-9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Rwanda.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Main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reasons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for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40" dirty="0">
                <a:solidFill>
                  <a:srgbClr val="005CAA"/>
                </a:solidFill>
                <a:latin typeface="Arial"/>
                <a:cs typeface="Arial"/>
              </a:rPr>
              <a:t>change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are:</a:t>
            </a:r>
            <a:endParaRPr sz="11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100" dirty="0">
              <a:latin typeface="Arial"/>
              <a:cs typeface="Arial"/>
            </a:endParaRPr>
          </a:p>
          <a:p>
            <a:pPr marL="438784" marR="468630">
              <a:lnSpc>
                <a:spcPct val="100000"/>
              </a:lnSpc>
            </a:pPr>
            <a:r>
              <a:rPr sz="1100" b="1" spc="-20" dirty="0">
                <a:solidFill>
                  <a:srgbClr val="005CAA"/>
                </a:solidFill>
                <a:latin typeface="Trebuchet MS"/>
                <a:cs typeface="Trebuchet MS"/>
              </a:rPr>
              <a:t>Evolutions</a:t>
            </a:r>
            <a:r>
              <a:rPr sz="11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economic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70" dirty="0">
                <a:solidFill>
                  <a:srgbClr val="005CAA"/>
                </a:solidFill>
                <a:latin typeface="Trebuchet MS"/>
                <a:cs typeface="Trebuchet MS"/>
              </a:rPr>
              <a:t>welfare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of </a:t>
            </a:r>
            <a:r>
              <a:rPr sz="1100" b="1" spc="-10" dirty="0">
                <a:solidFill>
                  <a:srgbClr val="005CAA"/>
                </a:solidFill>
                <a:latin typeface="Trebuchet MS"/>
                <a:cs typeface="Trebuchet MS"/>
              </a:rPr>
              <a:t>individuals.</a:t>
            </a:r>
            <a:endParaRPr sz="1100" dirty="0">
              <a:latin typeface="Trebuchet MS"/>
              <a:cs typeface="Trebuchet MS"/>
            </a:endParaRPr>
          </a:p>
          <a:p>
            <a:pPr marL="771525" marR="992505">
              <a:lnSpc>
                <a:spcPct val="132000"/>
              </a:lnSpc>
              <a:spcBef>
                <a:spcPts val="775"/>
              </a:spcBef>
            </a:pP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More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usage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of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restaurants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School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feeding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program</a:t>
            </a:r>
            <a:endParaRPr sz="900" dirty="0">
              <a:latin typeface="Tahoma"/>
              <a:cs typeface="Tahoma"/>
            </a:endParaRPr>
          </a:p>
          <a:p>
            <a:pPr marL="771525">
              <a:lnSpc>
                <a:spcPct val="100000"/>
              </a:lnSpc>
              <a:spcBef>
                <a:spcPts val="450"/>
              </a:spcBef>
            </a:pP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Shi</a:t>
            </a:r>
            <a:r>
              <a:rPr lang="en-US" sz="900" dirty="0">
                <a:solidFill>
                  <a:srgbClr val="005CAA"/>
                </a:solidFill>
                <a:latin typeface="Tahoma"/>
                <a:cs typeface="Tahoma"/>
              </a:rPr>
              <a:t>ft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agricultural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to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non-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agriculture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jobs</a:t>
            </a:r>
            <a:endParaRPr lang="en-RW" sz="9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110"/>
              </a:spcBef>
            </a:pPr>
            <a:endParaRPr sz="900" dirty="0">
              <a:latin typeface="Tahoma"/>
              <a:cs typeface="Tahoma"/>
            </a:endParaRPr>
          </a:p>
          <a:p>
            <a:pPr marL="438784" marR="191770">
              <a:lnSpc>
                <a:spcPct val="100000"/>
              </a:lnSpc>
            </a:pPr>
            <a:r>
              <a:rPr sz="1100" b="1" spc="-50" dirty="0">
                <a:solidFill>
                  <a:srgbClr val="005CAA"/>
                </a:solidFill>
                <a:latin typeface="Trebuchet MS"/>
                <a:cs typeface="Trebuchet MS"/>
              </a:rPr>
              <a:t>Recent</a:t>
            </a:r>
            <a:r>
              <a:rPr sz="1100" b="1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Methodological</a:t>
            </a:r>
            <a:r>
              <a:rPr sz="1100" b="1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improvements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100" b="1" spc="-9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0" dirty="0">
                <a:solidFill>
                  <a:srgbClr val="005CAA"/>
                </a:solidFill>
                <a:latin typeface="Trebuchet MS"/>
                <a:cs typeface="Trebuchet MS"/>
              </a:rPr>
              <a:t>concepts</a:t>
            </a:r>
            <a:r>
              <a:rPr sz="1100" b="1" spc="-8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and</a:t>
            </a:r>
            <a:r>
              <a:rPr sz="1100" b="1" spc="-9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Trebuchet MS"/>
                <a:cs typeface="Trebuchet MS"/>
              </a:rPr>
              <a:t>measurements.</a:t>
            </a:r>
            <a:endParaRPr sz="1100" dirty="0">
              <a:latin typeface="Trebuchet MS"/>
              <a:cs typeface="Trebuchet MS"/>
            </a:endParaRPr>
          </a:p>
          <a:p>
            <a:pPr marL="805180">
              <a:lnSpc>
                <a:spcPct val="100000"/>
              </a:lnSpc>
              <a:spcBef>
                <a:spcPts val="810"/>
              </a:spcBef>
            </a:pP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Approved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at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regional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international</a:t>
            </a:r>
            <a:r>
              <a:rPr sz="900" spc="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level</a:t>
            </a:r>
            <a:endParaRPr sz="900" dirty="0">
              <a:latin typeface="Tahoma"/>
              <a:cs typeface="Tahoma"/>
            </a:endParaRPr>
          </a:p>
        </p:txBody>
      </p:sp>
      <p:grpSp>
        <p:nvGrpSpPr>
          <p:cNvPr id="197" name="object 197"/>
          <p:cNvGrpSpPr/>
          <p:nvPr/>
        </p:nvGrpSpPr>
        <p:grpSpPr>
          <a:xfrm>
            <a:off x="7704814" y="131848"/>
            <a:ext cx="944244" cy="925830"/>
            <a:chOff x="7704814" y="131848"/>
            <a:chExt cx="944244" cy="925830"/>
          </a:xfrm>
        </p:grpSpPr>
        <p:sp>
          <p:nvSpPr>
            <p:cNvPr id="198" name="object 198"/>
            <p:cNvSpPr/>
            <p:nvPr/>
          </p:nvSpPr>
          <p:spPr>
            <a:xfrm>
              <a:off x="7704814" y="131848"/>
              <a:ext cx="944244" cy="925830"/>
            </a:xfrm>
            <a:custGeom>
              <a:avLst/>
              <a:gdLst/>
              <a:ahLst/>
              <a:cxnLst/>
              <a:rect l="l" t="t" r="r" b="b"/>
              <a:pathLst>
                <a:path w="944245" h="925830">
                  <a:moveTo>
                    <a:pt x="471855" y="0"/>
                  </a:moveTo>
                  <a:lnTo>
                    <a:pt x="423610" y="2389"/>
                  </a:lnTo>
                  <a:lnTo>
                    <a:pt x="376758" y="9402"/>
                  </a:lnTo>
                  <a:lnTo>
                    <a:pt x="331538" y="20807"/>
                  </a:lnTo>
                  <a:lnTo>
                    <a:pt x="288186" y="36371"/>
                  </a:lnTo>
                  <a:lnTo>
                    <a:pt x="246938" y="55860"/>
                  </a:lnTo>
                  <a:lnTo>
                    <a:pt x="208034" y="79043"/>
                  </a:lnTo>
                  <a:lnTo>
                    <a:pt x="171709" y="105687"/>
                  </a:lnTo>
                  <a:lnTo>
                    <a:pt x="138201" y="135559"/>
                  </a:lnTo>
                  <a:lnTo>
                    <a:pt x="107747" y="168427"/>
                  </a:lnTo>
                  <a:lnTo>
                    <a:pt x="80584" y="204058"/>
                  </a:lnTo>
                  <a:lnTo>
                    <a:pt x="56949" y="242219"/>
                  </a:lnTo>
                  <a:lnTo>
                    <a:pt x="37080" y="282678"/>
                  </a:lnTo>
                  <a:lnTo>
                    <a:pt x="21213" y="325202"/>
                  </a:lnTo>
                  <a:lnTo>
                    <a:pt x="9586" y="369558"/>
                  </a:lnTo>
                  <a:lnTo>
                    <a:pt x="2436" y="415515"/>
                  </a:lnTo>
                  <a:lnTo>
                    <a:pt x="0" y="462838"/>
                  </a:lnTo>
                  <a:lnTo>
                    <a:pt x="2436" y="510162"/>
                  </a:lnTo>
                  <a:lnTo>
                    <a:pt x="9586" y="556119"/>
                  </a:lnTo>
                  <a:lnTo>
                    <a:pt x="21213" y="600476"/>
                  </a:lnTo>
                  <a:lnTo>
                    <a:pt x="37080" y="643001"/>
                  </a:lnTo>
                  <a:lnTo>
                    <a:pt x="56949" y="683461"/>
                  </a:lnTo>
                  <a:lnTo>
                    <a:pt x="80584" y="721623"/>
                  </a:lnTo>
                  <a:lnTo>
                    <a:pt x="107747" y="757255"/>
                  </a:lnTo>
                  <a:lnTo>
                    <a:pt x="138201" y="790124"/>
                  </a:lnTo>
                  <a:lnTo>
                    <a:pt x="171709" y="819997"/>
                  </a:lnTo>
                  <a:lnTo>
                    <a:pt x="208034" y="846642"/>
                  </a:lnTo>
                  <a:lnTo>
                    <a:pt x="246938" y="869826"/>
                  </a:lnTo>
                  <a:lnTo>
                    <a:pt x="288186" y="889317"/>
                  </a:lnTo>
                  <a:lnTo>
                    <a:pt x="331538" y="904881"/>
                  </a:lnTo>
                  <a:lnTo>
                    <a:pt x="376758" y="916286"/>
                  </a:lnTo>
                  <a:lnTo>
                    <a:pt x="423610" y="923300"/>
                  </a:lnTo>
                  <a:lnTo>
                    <a:pt x="471855" y="925690"/>
                  </a:lnTo>
                  <a:lnTo>
                    <a:pt x="520101" y="923300"/>
                  </a:lnTo>
                  <a:lnTo>
                    <a:pt x="566952" y="916286"/>
                  </a:lnTo>
                  <a:lnTo>
                    <a:pt x="612173" y="904881"/>
                  </a:lnTo>
                  <a:lnTo>
                    <a:pt x="655525" y="889317"/>
                  </a:lnTo>
                  <a:lnTo>
                    <a:pt x="696772" y="869826"/>
                  </a:lnTo>
                  <a:lnTo>
                    <a:pt x="735677" y="846642"/>
                  </a:lnTo>
                  <a:lnTo>
                    <a:pt x="772002" y="819997"/>
                  </a:lnTo>
                  <a:lnTo>
                    <a:pt x="805510" y="790124"/>
                  </a:lnTo>
                  <a:lnTo>
                    <a:pt x="835964" y="757255"/>
                  </a:lnTo>
                  <a:lnTo>
                    <a:pt x="863127" y="721623"/>
                  </a:lnTo>
                  <a:lnTo>
                    <a:pt x="886762" y="683461"/>
                  </a:lnTo>
                  <a:lnTo>
                    <a:pt x="906631" y="643001"/>
                  </a:lnTo>
                  <a:lnTo>
                    <a:pt x="922498" y="600476"/>
                  </a:lnTo>
                  <a:lnTo>
                    <a:pt x="934125" y="556119"/>
                  </a:lnTo>
                  <a:lnTo>
                    <a:pt x="941275" y="510162"/>
                  </a:lnTo>
                  <a:lnTo>
                    <a:pt x="943711" y="462838"/>
                  </a:lnTo>
                  <a:lnTo>
                    <a:pt x="941275" y="415515"/>
                  </a:lnTo>
                  <a:lnTo>
                    <a:pt x="934125" y="369558"/>
                  </a:lnTo>
                  <a:lnTo>
                    <a:pt x="922498" y="325202"/>
                  </a:lnTo>
                  <a:lnTo>
                    <a:pt x="906631" y="282678"/>
                  </a:lnTo>
                  <a:lnTo>
                    <a:pt x="886762" y="242219"/>
                  </a:lnTo>
                  <a:lnTo>
                    <a:pt x="863127" y="204058"/>
                  </a:lnTo>
                  <a:lnTo>
                    <a:pt x="835964" y="168427"/>
                  </a:lnTo>
                  <a:lnTo>
                    <a:pt x="805510" y="135559"/>
                  </a:lnTo>
                  <a:lnTo>
                    <a:pt x="772002" y="105687"/>
                  </a:lnTo>
                  <a:lnTo>
                    <a:pt x="735677" y="79043"/>
                  </a:lnTo>
                  <a:lnTo>
                    <a:pt x="696772" y="55860"/>
                  </a:lnTo>
                  <a:lnTo>
                    <a:pt x="655525" y="36371"/>
                  </a:lnTo>
                  <a:lnTo>
                    <a:pt x="612173" y="20807"/>
                  </a:lnTo>
                  <a:lnTo>
                    <a:pt x="566952" y="9402"/>
                  </a:lnTo>
                  <a:lnTo>
                    <a:pt x="520101" y="2389"/>
                  </a:lnTo>
                  <a:lnTo>
                    <a:pt x="4718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9" name="object 199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0" name="object 200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468029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7776302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8" name="object 348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5" name="object 355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356" name="object 356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0" name="object 360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 txBox="1"/>
          <p:nvPr/>
        </p:nvSpPr>
        <p:spPr>
          <a:xfrm>
            <a:off x="8009613" y="509130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2" name="object 362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5" name="object 36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6" name="object 36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67" name="object 367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80"/>
              </a:spcBef>
            </a:pPr>
            <a:endParaRPr spc="-50" dirty="0"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193AC4-8C54-081E-9415-92999FA84B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718C329-433D-F8B5-71B0-B740DCFFD8AB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92B9CF9-97C8-31CA-8E5B-A7602EC221CA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198508B5-AAA3-BE86-9090-6B715F0A0FBD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447D06DD-71CE-7E7B-F3A2-C8536D20BCB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35754054-CC6B-22B1-7843-07C0AB8DDC0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4B154F2B-7477-3461-DCE9-DFFD4B6221C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F59D0B3-7C25-B20A-CF37-AA14F8E5C16A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9A41D59A-8085-9B5F-6F3C-08D31F350BA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D8CE8708-348D-658B-2A93-BCD9B543BBBF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82B1300-C1F5-43A4-DCC7-0FB556C068A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BC5CD6E-69C2-A69A-D537-70A1841565E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85492BC8-03FD-3B58-366F-184A2CF5B17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BCEB459-BBB6-882B-15F2-1EE4CECE2B1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39F5A79-4D2D-D6CA-2C26-7D2C53DDE94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22BBF494-3B3E-4A03-C953-6DC4C948420D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CEDD4587-1725-478A-4161-1D4A01BB0CAB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D1005A2-A37F-5594-D355-C1829764BA1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4ACD786-4DAF-7648-D3BB-1C68D44415D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7715E9E-379F-6F3C-A50A-8A8690AE2081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9999A7F2-917C-E350-3430-E11B1A29873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FB2F6A67-F56C-B11E-BF54-DFD873DAFB18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0F63757-F656-0CA0-C620-12B719A1B66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0AE5723-B700-2304-5548-B97238D04DED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FA079806-597F-0442-9F89-A9CDFCD9F66F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02C8290A-1926-B5F3-F913-5F0CED0567A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E7EB5127-2116-A4E6-57A5-5086153D406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1ABA90C-153B-67F9-BAD9-48A9B4319958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5DEFF1F-4897-4B6E-2336-AE144E87E21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8E53A18B-EB2D-6BBD-4FEC-724E515043C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C93B9A1D-7FBB-F3CA-1363-469E3EDF836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3B7BBDE-066A-1340-6865-487D3AAA8B9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833BA1F-8ED8-20A6-291A-2DEC6FF7775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467A8E2-4C47-1FD4-A42E-B15F28D9C65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8CAAB2E0-349C-D266-72F0-023691012E1E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70A41DEE-8DE0-015D-16D4-15EB5F69F547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AB0AC11-7B9A-2388-6897-AA96FF079CF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B635AB5-5B07-8D08-45B3-E9B41210D54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6D9FB38-53ED-283B-4E83-F2CFC93ED68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D3B54B3-07DE-EE0B-62FD-6C395E091820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1BDA6F9-7B32-5E5A-BCEF-67F03A7C67E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7DDBB609-E951-83DD-3CD1-FD9EFE0FE1B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2997611F-A038-55B8-A9A5-B2F59332D06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EE5981E6-9C38-85E9-90DA-98AD7CFEDD8B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587E90E-68A5-C130-0D84-B94A7B67B28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4056A9DD-AF02-45AB-B9E2-A1C7F55C255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8109C76-2CC9-2931-179A-30ED97F8D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608EA96B-609E-FF82-D77B-9CF169F78F39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2583F90-42F7-CC4E-A50B-00EEA0654FA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E874494F-45A2-C547-843F-D3F9FB840F5D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8888F04-7D2A-48CC-E54C-37AFF898DD14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4B165F46-A99D-6EB3-27F4-FC0E1596D12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78DDDBC5-DE9B-8B50-43E6-1C659514F8EC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EDFD1FD-E1AB-D8DE-B93D-F8C384F1119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55AE55BD-6BFF-E67E-9FA5-B4C5379FC0E7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5BF9F04-8249-C759-52BC-0FC358BD1CF1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E24F666-D7C1-E1C4-FB21-F214A3BBE15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A534AE1F-5339-4BE2-5021-F6BFD4E5E5AB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E2AE12C-EAB8-199A-731B-1B9E3D127A2F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29133C39-9ABC-0BE4-AB43-0DD3406EF7EF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9071EDA-7681-39D0-7A21-D19FA331B1F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73AB240-002B-0EBB-1301-B8C76035734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0324101-EC35-3154-4E79-F78AB387F3B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BD33A60-EF16-5E40-44EE-BF0FA080E305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60A1C578-8C82-738D-224E-E82F26961E5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F3FF9F1-D819-1D5C-562E-F4C2DC3F296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0168F42-8109-73E8-730D-C0C797C1766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C5579E28-6D71-230B-DC50-BFE919E37A2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09BFCE62-CA0C-9205-2EDB-AC6CC8AA82DF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871A66CF-C65A-3EC0-1D78-9C32B7D327B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8616B82-4040-7E83-AEB9-9BB69BE9C31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740CBAF-B6C2-454A-4F26-E4B8407AE281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C79BBCA-8B59-245A-0EEA-B17A66CB0BF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FEA5871-475B-0409-FE35-9A1E30E8042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9B368254-2215-106F-232E-4B5833A4E9F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58438064-E7A7-24FE-8B1D-86C8232C17CB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F02F507D-B509-89A4-BB1A-6AD6D64548E5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2C15AC30-AAF4-2F6E-5425-21BC440C9DBB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65BB338D-FE06-33D9-E61B-D2E46CD760FB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3C6107A-38BE-EB40-A484-EB7E67F3B10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E4E9864-27BE-B5D4-CE1E-88BF1D32B5DC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BADCD9F-EB60-DC51-167C-33F0384E62B0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0E010F9-7819-9530-24AF-E179A80F14F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F42D7F85-977A-21DA-6516-469936C95092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1457AC6-ED00-1626-602A-93DA2F0D07D3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1748DCCA-3900-7FE5-7608-8D31030A732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7B3176A-E8A4-C5A7-1615-FFC131B20A1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8D06FDB9-B9CA-D4D4-A734-5A627B8A4BC7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1E3F6F3-34E7-89A9-EDD7-C4423878854E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6DCC1428-6EAB-2ABC-7246-DC0E8D7B065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215B9DB-C55F-9506-0B94-2E3F5D0E759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CAEEF8B6-ED38-B821-D445-D5136E1BBE88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9E89E34B-18DD-E08E-D5DA-750494E490B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EC591EC9-8317-2EAA-739A-DCDDD1F6584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4B34159-2727-3BE6-50B4-27C230FB2564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E60483A-B1A5-925A-C2DE-C384846E4AAF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7346032F-FB7B-932A-993B-D6E06C852F9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E735E247-E571-FFA0-A637-8DEDB42067F4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921F26B-BEA3-6643-8628-A748B2EA476B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7542F59B-12AE-C272-AEB7-23AF2BA4106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EB7CC36-FA22-A6AE-951A-CE56E44DAF68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EFC6C13-4E3E-7D3F-7D16-4517F3B2503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BCA8F72-95AC-0B2B-6D10-4193FED7992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D8608572-639F-42BD-EDF8-DCD3ED7D287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F0B33D4-D4A1-7F59-4D9E-4AC7168ED51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A8F7511-DE42-6FBF-8E64-52E0B012303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3A69DC9-3EB0-4469-35C3-540DEDDCA2C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23FAC8D7-9863-9C07-C144-4C7EE39E972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72FA1A60-D768-08CC-8718-9B86FDA746C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BD7447AD-FE9B-27C0-E718-AED5413391FA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82097249-C758-F42E-1601-706356CC42C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E9768932-EC7F-82A8-68B0-D03DE6203741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F360525-7C9B-922D-9796-787FA014ED5A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B3C46CD2-F9C0-BF63-6C19-8864E6C702A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589B3C9-1DC1-CF0D-5BFC-7A4DA23001B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A0D3432-0CC5-BAA4-3D9D-78C4E6C9D39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917F8523-A5A2-63E5-019D-54991607E07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C7B45B8-B00A-766F-660D-0E33B70A5C1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A219720-6663-71D3-7B8B-C0FEEC0D744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C83181B-2821-7EA5-5F32-6818358E466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B9E29C6-F2F1-C5AC-B912-809253E1011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F90CF251-0801-B95D-5387-763A5F4485B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172E5DD-592A-1192-7D8C-F3819AB6F9C3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30C8A2F3-944C-A2BF-6456-9516D734E5A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4177A33-8C61-A223-29CA-054AFE04419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1E67836-285F-AA5D-CDB4-9F12D80A995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E0117D1-69AD-D76E-F1A6-9EFCFC690223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3719EE5-CF9D-FBA8-D791-E93B37F25542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DE0A7D7-CC6A-EF56-C317-CCACCCB185B2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F7F916EF-35B6-9EA0-7CCA-33B4FA09BE6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5EDC066-06B3-ABBD-AC38-8D75D976B4B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CEBF5A5-7874-C1CA-1D32-6D63CD7446A4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C1DE3E00-B6C1-A050-FDE5-EC6DE2E766B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49975A5D-CA6F-A418-B07B-A673E79528BE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ED2E6EB-42A7-502D-6C1B-CC01218A533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3CEB17E-B482-18E1-C115-41F1F892FD59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6ED8FB7-C28E-FA58-205A-61DA273E17B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76946B1-9C35-183B-65B4-623EE6A9B5F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BED89D0-6D15-D4D6-E70A-BBCC4CC711E5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2FFB92A-FC15-F505-F518-0070D113E3C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4F0E22D-E6EC-0CE9-1228-A4E4EDDF8B0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D1DF45E-EC87-533C-E98A-BBE4CC6AFAF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ADA43C6-93EB-9C9F-FBC8-CA0DEF3EA2BB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E6EFBA5D-87C5-AC6E-9A9F-FC901EF6298D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86C52E5D-572C-4957-54A2-902EE2AC804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FC916EEC-55C2-9864-F9A7-2176B005E64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B0C809E4-D38D-9522-9F68-404E68BDF33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9E5B98B1-1767-30E5-655C-3B43833F8295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F5B1D23-9535-5679-C656-073AB5A6C275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F847F8B-19A3-CF83-2B3E-13E0CDEB0FB3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0E1F8-1ECA-757F-C18E-1530360C47E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DFC8BD7-C186-7479-2E23-957B1E0DF1F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7D631E3-7D1A-92E0-7BB8-F04EAE4BF94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9199CF0-1C09-F4F0-FF9E-64FFE9973E2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0BA6E13-E4A3-B521-9621-422A53C05357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0AE13AD-4E67-E539-3EE5-633A1E0535F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F328FD4-A621-D897-9AD1-23951E46A53F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D315E5EB-A733-7F1D-8177-D013B919A3E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94A7B2BA-9A89-EFC4-4B50-E4D993FFE67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500A9469-C4AC-8F78-B8F5-3D30C01A3CD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7C95C11-BF9E-0F99-7433-D1CD9251450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67E27D2-7AA0-6600-2DCE-FDC706580E3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2A0C346-27F8-24F0-0603-8BF82C97A15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016673AA-8F49-FEAD-72D9-6DB16C679274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477D86BE-C010-5455-D554-9F0BB5D9197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00E2C03-DE5D-336A-BA19-1FCD7AEC697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BB7DABE-4F1A-C00F-B783-0AC2791CB426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EE97C9B-AAD4-34B5-06B0-9483347833F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91289F79-8B2B-DD00-90C6-847791DF7D12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D5522200-5FFD-7D8E-476B-10C1E83E0B0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DBC6D30-0F53-2132-2DD8-235B2555AB24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CF9BFD1D-184B-773E-B47A-3956DCB69F5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3E09311-FF27-72EA-07CF-F23EE791EF6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FEF3F9F-0644-6B1B-C96B-3A10F3C0A6AA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FCED9338-4D2E-4B74-4503-601A705A738B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D7C40DBF-75B7-3D5F-BBFF-2CD8E1017E3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DCC6C0C3-E6F4-60ED-A3D2-5B20CA4DC18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B9928F2-1847-DF35-B678-FB487408F68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99125F0-73DD-2BB9-B945-9C0F4C437798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BF7980B1-512E-7F3A-381B-DF1D77726A95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06E5E044-A4D4-0348-0A63-33BE16324A2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E71B766C-D427-7D12-6AAE-F5DECC6045D3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0DB1F46-C706-C1A2-C4BD-3E0C4A818B7D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9A7CFB7-4CE0-9F99-C8EC-18BB1790BB2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8A58965-E64E-D05A-DF29-05E780167D0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58D77F5D-C9D3-9150-220E-F88D56872F8D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AC4D1E7-EF9B-4D15-2F24-4E7DCC31CA4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296C3F9F-45DB-1E75-E0DA-67F6257AB373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C4B7106-2BBA-CF1F-C0AC-E486E82A2235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43700E5-04E3-AF67-7614-F556FF26A57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1072B4B-2A6B-0E9B-2304-C2EFABEF183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5F37520-7C49-C87E-1F9E-35AAF8A99E61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FDFE053-9C4B-C128-528F-7CBE04062B6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3550974E-B3A6-FBA2-E047-D82E2AD6A3F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F9C188F7-641F-9380-71AF-FC46E2EE359C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2C009D56-6E35-EF22-CD24-4CCEA1F19E13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BF4AF531-5FE4-E677-B0BA-0027E42AD14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E638EF9D-A596-BC87-A2EE-48D0D07B6CA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EF17753-9719-5836-1ED2-8759A536EC3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44B97B8-BB5D-3949-2E18-DA13B80DD367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D7D1915-1A44-437C-B3BD-72AF47E8334B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5F215FB1-557C-2D41-6021-B1871DDDCFC5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679E5B85-1CD8-E09F-9016-D7B201B8AAF7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1BEF9E5-1735-34B3-7606-5518F8E594B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E9013760-DA21-19CD-AEF6-FD6FF0A1344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88612041-423E-29BA-9EF4-B72800DBB66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A365BCF-C941-E87A-80AE-DAFA1F500843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507733A-2922-CA25-B693-1A4945A8157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3720443-5D6C-231B-AA38-4B4FFD7F795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D966696B-6AB5-724A-A53D-72C4EF12CFB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B2B1D9E-896D-D72E-41AC-0E5C62FABF7E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A3AB12C-2EF5-3333-FD7D-637BDEBF26B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89EC8AA-2B1D-07FC-0A11-0183C4E31B5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319A0B23-0DC6-42A6-CF0B-C99599BCFC38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1B40CEC2-1775-97D4-B7C7-EDEF5E09BC0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8D40A55-823E-A1C2-8B45-1C0E0C6B30D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88D1186-42C1-1977-85D2-4E9FD0C2C58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2AB2C7FE-B9BF-DE37-CB23-C70EF520643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7EBFBBB-4926-A005-3BBA-3CEFB88AFA4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01365B3-1A5D-4604-915C-49BD6F13081A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DDAC319D-5662-CC6F-BAB8-84FD646BC7D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0C5826B-CC6D-391A-AF2E-9FC1D07461D9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6C58BEF2-EBA0-9138-07E9-1722FE28318C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ECB254E-8954-1FD1-3AAA-23002844B87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6451F756-3CE0-CAC6-2835-647AC57284C9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EDD7D210-A6EF-2628-104B-E23B6061EA5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8A48245-F58C-D383-1F8C-A654A78F5A6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F20FC20-DD57-C8DF-278C-D8E78AB8C14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BA0B95B-3FF8-1A20-2BBE-53DB80C6D2C0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4DCE9734-0A30-96D9-D5B7-8F25B94CFEF6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C06992FC-B096-DBBB-5ABB-D559B1E1EF9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CE5715B-F1C7-73E4-4F4D-57D4CF74B53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404EC0E-E332-2EB9-F3C5-64995560DF7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6FD58B3A-EA8B-D862-A3A4-D58140190E0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8676143-335C-5936-0427-295AF618B33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6828E44-6D27-E8E4-B81F-0E17EE4CDC2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9F4456F9-CAD3-018E-1821-AF0FFD5E9EA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F6A18BC4-BAFD-5808-084E-D641B8140490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662329F-146B-4E93-1B7A-EBDE540FDBF1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1769CFC-9C63-CC46-5B11-234C0BEF4FC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5D081FD0-8180-7DBA-EF86-36A6C33596A4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477F2B51-ABD7-BE68-6700-B6AD9ED5ABCF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61E1EE6E-3247-0F57-F60B-34EA6D93E41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CE829942-B9A9-9CF0-11CF-C85DB207854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02AC2C9-1EF5-99FE-15C0-8E4B6DE9C178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C1B1D3FB-EABB-16BC-B9DC-00418BB8D94B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5B78D9D-129F-1F38-4453-273D72D3D5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8833" y="231530"/>
            <a:ext cx="6988809" cy="492443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accent1">
                    <a:lumMod val="75000"/>
                  </a:schemeClr>
                </a:solidFill>
              </a:rPr>
              <a:t>Proportion of population aged 16+ and 16-30 years who have ever attended secondary school in Southern Province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DBD69871-7F00-C6F1-80C3-6F73C0D5F83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12295911"/>
              </p:ext>
            </p:extLst>
          </p:nvPr>
        </p:nvGraphicFramePr>
        <p:xfrm>
          <a:off x="571500" y="896200"/>
          <a:ext cx="8001000" cy="35371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2999803" y="1174774"/>
            <a:ext cx="784874" cy="1828401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3934475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306E63-8A0F-0797-D021-98D0F6A992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977A3009-FEB2-5820-47B1-E4A1F185BA4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5C80B1E-AF86-9B81-4EE4-B70BCB399FEC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26656F4-1CFC-5FD0-001D-DF446406154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0957CDD-5560-2AFB-89DE-D5934B7F1735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0818CD1-79AC-08ED-A509-F085AFA92DF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861227B-4DA5-E1CA-6E69-93D99CFD06C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A49B92F2-7977-244A-E8B1-F623BF948FB5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D18BB452-79D5-7213-B6E2-B1FB5875B247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170CF64-0BF0-5A4E-EAA0-701ED5E146A5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45DFEF7E-49FB-DEF1-FA46-5687EC4F094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8761684-7E03-82AB-C165-700DB66AFA55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2BBAB1-5596-FE19-812F-B88D0D2479FB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1572C674-2C4F-E268-B984-29B4092EECF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DCA45B-E643-F8B7-E25B-DE7311E5F890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B74983A0-F5E9-C47A-0E7E-8D534CE9FD4C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187020CD-15C9-1185-2A9B-585F4441F28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8141D5AB-B54B-34FF-C4E4-4A5556D425AE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7CA2F3D6-8DD5-2F35-C011-8178A60AF62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7A2020C9-80E4-C0C3-6EC0-DE7E2B19E8E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5C542BAF-7E3E-71F1-4311-37AF61627B14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E400618E-E038-8F57-6CC1-81EF2C81DAFD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3EE1221-D83A-E265-362F-525D2F8D515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A3D9E9B7-8D57-5F74-C290-7FC573E6147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CC39ADA-D707-B3FF-27BC-4853F0F2A39A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F07FDCC-9133-8442-8C99-BD257E2105F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D75B5C38-4C30-AA65-8346-F42B213FA47E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2C60D378-445A-9718-9F36-591CB457E695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E3078FB-8126-26BA-2640-C46410AA65D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8CCC7ECD-5E1E-ECA6-4217-320948DFC67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5B57C1F5-DA1E-E56D-67D9-2CC950C199E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554DCF0-61D2-5B85-EE57-747192684061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319F3355-D0E1-FB1A-1B1B-5E6995AD9B25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DD99F1E-604E-99F5-E811-40BFFE785A3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B9879A7-17D3-BDEA-6B2B-476312FC051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867045A-A53D-24C1-84DB-E80293F68F2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7BC7C083-27A8-7712-16E3-4107AD90202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BE52315-40C2-E121-23F1-8CDF24BB05E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E009F9A-D8C5-C9D0-0026-D130A2087CF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DF2C8A13-06A5-0068-1BB5-659BC9628FC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EF10F20-302F-4D1E-69F9-012B880C61E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D843AEF-1398-D9CE-563C-C92944D11DB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89470D29-7882-CE75-9BA1-85520D39F378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1ACDA57A-F2F7-8979-D22F-25156FC355D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7194948-6133-B057-DC5B-3618B964D57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73A939E-96DA-760C-EC85-C049DD779555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DF5DBBE2-73FF-EBB0-62C6-6386A7A8F21E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71D895D-6784-E79C-EF69-7F668DA71F81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5CC17DDD-4675-24DE-E948-69C17F733B9A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ECAAB77-3ADB-1FEC-A6DD-46BF5BBA80EF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A016683-669A-FFC1-8BF7-F9CE140940CF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854A472-332C-7E5A-BE94-3D6B74FE93B9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2BD2EA0-4270-0C40-2329-01B90B86105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3CF2ECC1-4091-5541-DA8F-7A05B64694F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568F4A4-E0DD-CBB4-4DAA-62776DA1655F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EB96B4B-44A3-2F29-1911-8CD5657025C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EFB0F7F-BE42-C47B-70B5-55624E141B3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343673B-4451-30BD-2F13-DA775E12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611EBAE-FFCA-21CC-5BEA-6A9F810E195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BCB14F3-BA4A-84E2-F2BB-D2C332BB2E7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534DEC1-D97B-D505-A125-BB0DA5A2193B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FB7E57B-2BB4-804A-404F-48B67B3A50E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7DA8A7CF-B9E2-5DCD-C357-F9B047EDEF3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D36D881-6853-3719-4313-8CE18742A7C2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DD7B52BE-228A-6E23-A8C6-015D288E9CC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49CCBC4-55B9-0C2D-1712-45098B5BDDA7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E1D257F2-475B-1B16-F12E-F77F796A72C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CCA8EE85-F39E-BAA6-77D3-2F4B47618D0D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30071888-ECCB-DBDC-DD62-BCAC58FAE46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A6940EA-6BC4-1A4F-343E-013C694E53F1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51DC3F24-0689-28F9-E3B2-95D7D44E8A96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829F7084-4202-268E-E6D1-486D94C471E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7BC0C15-88B6-D482-03D3-4F9C25EB59B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8B2A161-2445-B383-BD65-C42A366B260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35F09A9-17F7-21AA-C9E5-0C443B3F5F5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98FFC8D9-3469-F49F-44D0-77155434CBA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DE97865-876B-5AE1-E1EB-EDDFB2A05A8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EA63360D-AEC3-F156-05B1-63F1C9FFEC9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FA6CD3C1-BE6B-246B-7438-3CB22DBA19C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56F9948-1E13-9276-3C53-035DADE34940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2E1E9919-1574-ACB4-0362-97C7371CD41C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21347EF-15AF-54E0-6C09-545F6A9E903E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AE3B73DC-9007-E70C-5E06-31C760EF7AA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0351A70A-9E5A-157A-245B-0CFB812B7BB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6D3C04F-F5AC-8D3A-DBE7-C7E4BF49D82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7C21D605-56B7-6D50-406F-2E3AB6C13CA3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D0897DE2-E884-B737-8154-523844517B3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B4C58880-D1D1-1AEB-8778-C89CCDBD278F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ABB5F0C-7FAE-8517-D88B-6ECEADB1F7B5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B021C5B-CCFD-F60B-4051-F5399A4C38A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B155FA58-4096-7E70-8AB9-D5BBD0D4F55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DAA32224-50CF-6683-1146-D61BB3ABFE52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FF61134-703E-EF92-8F0D-CB5BD84C31DF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45FD865-7531-A4A0-3057-0CA07A11C01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08BB6F5-3E56-9350-CF6C-B61977410500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573F27A2-1028-D459-AE50-142D80510DE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F8C2545E-B262-A5DC-DD6B-35607ABF90A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24B395E1-DE8B-75EC-B023-7D9924D8192F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D7E9F88F-0FA5-ABEB-2C51-8C7F5B3E21B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20F401FC-919A-FF24-BB6E-1E17F9CBBB19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655B27F2-0F65-64C2-4D82-7D3E6BBD840A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345F1E8-2B20-2158-ED8F-87299C784CE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193EED4-ADA9-F25E-A8C0-F1C2B10AAB50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E5D63A4F-53F9-6749-ED19-A491AAC5EE0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800D903A-5B0C-A3CD-E798-09D96C6534A3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D500AC8-A725-054E-10BF-AECDC57500F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760B13A-D548-C5A7-81BB-7CD23636F9F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D3C3893-9309-1264-5164-D51A4764CA7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B56B97A9-7965-DAF2-62EA-8F004EED193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16C3D52-8D38-6246-F167-091B68DE3116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DFAD352-2128-1D58-09C5-6626B11D378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602CB0F9-F34C-7565-3CD3-1C5202A6B0E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070EEC1-3D46-10A6-C59D-3C53A5388F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2544D5-9925-0294-6BFD-112CB6BC048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FBF1860-2F3A-7266-C2FF-F58B63F5225A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ECA153E-E9F6-1628-030E-B942406752B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BB2EE30-D148-C81F-304E-E0DAD33124C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D82D738-65C4-19CF-EC28-CB90425AF78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716976E7-40D2-5E61-B45D-3638B7BCF13B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A446D31-C266-A6C6-BCF8-39A4C59059F0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5FD8B05-39D6-35D0-F2E2-56133F863921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89A0D08C-D7ED-2786-50B0-10126345F30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373768D-81DB-9507-5C4F-B831016DEBB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59D117C0-F84C-68D0-803E-747C0DF31704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CBFC7AC-C282-2D57-765F-71F7F72AE33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ADD386FF-AE7B-52D4-A0A6-B35CC0DEA35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6FA8A0EE-015B-574D-437C-DC7D91C14B04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01A1F7B-A35C-6AE0-6923-1E8CB3C854C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D7C284F-FC53-C0FC-FD58-BA1E33CBB40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A2A5B07-D5CF-1FC0-E080-1BF7AF59B0D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8AF6E47-BA2E-AE0D-50A1-AA8032FC73CC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A999A88-E077-D1BE-3F6A-035C2919F6DB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7FB29BFC-113E-A8A0-B642-9FCCE3FC985B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4D031213-FDF3-A003-BF00-BDDE255ACAF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B461AE3-4B07-435D-8706-6B47EB97E1E7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1002707-4DF9-C338-8087-07EB0AFAF78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B27BD53-311B-19A3-CA02-5153A4A3CFC9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5815B9B-C6B0-0E82-6CB7-632D85E9AB8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4DF912A-3AD3-1670-8514-313F4F2BFD6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1E3EC53-532F-1C35-965E-576C2B324433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2BA1C21-D8B0-BD31-DC06-42D78C6C38F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A53091B4-213A-630F-13BB-7871B670B717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38B4D37-925F-B7B5-FC95-101D7048A8C7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C6CEA45-00F4-5300-7356-6BE334766371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6F55DD77-56BC-3601-B5C5-C40DF894FF7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C5F6288B-4D60-A4A8-AD38-04E39B8F2751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28B7659B-35ED-EF1A-4F7A-1FF05259AFB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EC9D5AD4-E430-F0E6-4D5C-8DF826EF2D0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E9BD0B5-6FE2-777E-7C56-0B14F4CD6ED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55B913D-268A-4A1B-19E2-CE2B24103714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0E9AFDD6-D9F4-6FBA-2F7F-71070DF9FAD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B9B7BB8-4949-C1D5-08BD-1C3D4B0F8376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51B979D-FF96-3FEB-0DE7-AFC6E4399554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C078C246-4D41-19C7-FE78-42ABEE8803F4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2D17E8BC-1CDC-D249-1924-6C7095AC5FA3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2B1DF354-A394-26E7-D8D6-310A2BB60073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A663EF7-BF28-7F70-277D-5033AB277ED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6FB9119-E156-128F-3232-36A9B95D8F82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C4BC393D-A022-0E54-E887-6D598348E83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BA6F596-58B8-8457-E732-9A41695DB0F3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376DB872-E2ED-734B-BCB9-A149A988FF9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78A9CDB-8E1F-6FB1-AD74-5E5ECB01A29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7D47803-6A15-70AD-3B9C-B6A802E85E3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FCE3C03-8D16-40E7-DE1F-D15DDCD41F4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6F3076C4-1DA4-A93E-7212-C8B4A638F49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580CC6FD-86FE-1CAA-A4E9-ED56E3B95F8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2928A00-CA81-594C-ED5F-A7184EF84520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38DEE99-C0CC-AE80-11FD-B323A228CF93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54554AEF-47A2-135D-52D7-BF624C427FC5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34415883-306A-AB8A-5C62-BDDE4267C85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F3C89F1-3499-610F-7D61-6A7CFED4AB72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FDB4537C-A44D-3CC3-B50B-3F26D9608CD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96817E9-A308-312E-9C0B-D99CE3876B3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4F49F4D5-81AF-1237-4D37-CD73E8E4502E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ADF5D2B-53A1-EE92-3AA6-0C727A5FAAE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9868D0AC-F778-8445-D6D0-7F6C2C946A0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44C1689-7A76-6C20-8FE2-A9A7FA5FACD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E2A4B32B-A138-1DF1-3059-4E2D34966C8C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6223C8F8-87BB-6872-5E45-B5CFD529DEE1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93964F0-F7EF-DF9C-6304-D45BAD498EC2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12180C5-927C-8B15-D8A5-2F0F7A5F43D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2B7C18D-D5EA-B05D-3897-E296B0FD6D86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26AF683C-A098-1D95-58BD-FEB6395A3FC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C0CB9A6-9307-7FD2-A38C-AB8AD7883F5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9E9EF437-BFA8-0BB5-84AB-E58EB642B7B3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293C223-B6DE-D81A-7996-7B4F0E8904D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6F7F2041-5F7E-66D6-6863-CD6D9593E3E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0B00870F-BD84-057E-5724-314A0DB4C41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9FBCFD2-AF97-0AA9-F6A0-FE511D012E0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E941BFA-B136-6018-7F0E-F0D9EC9FCAEB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CBDF76A-93FF-7201-23D8-AC27EAEFAF8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65C4E34-3E0C-EF7F-817E-6DD11AA60A0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80136507-CC2E-7A82-6A06-D6CC178DD6D3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EF47B028-0029-2BAB-DD99-DC59F527279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EF005F0-3D61-73D9-A987-D750E83C972B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83341AF-EA8B-84E3-F7BB-411E4A20C72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80A6EDAB-4D7A-B4EF-5EA0-8836FA49452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416EEBC-4342-8C2D-4704-E8BD0FC1EFD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37D283EB-30A4-E6D5-7A72-52761CFEF4D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A5FC2607-62D8-C67E-EF62-9439BA0D666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7099D98-51EA-E781-9328-AF24613E969B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1C25C29C-B2A8-0D90-365E-5DCB455E25A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7B24EC7-805D-F8ED-15F2-66E35C88FB6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ACE2732-8681-9C53-4FAB-832D4FBDDEE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41E2FAC-96AC-259C-49AB-081A91A1D21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A728F59-4696-1471-B450-E871AC592266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9F45AF1-B142-8FFD-A47B-24A374A3195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AB8D17E-759C-A023-9BF6-2C5BA821761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C1B0BCB-67C8-073B-05BD-9AB4BA72C7B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6A9C773-8216-2163-DED1-1F93E2DB92B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7B3D5F5-4F9D-AF20-C0CE-51D8DD8A2B1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ADFD0747-8A3A-A278-2236-10AFB094018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3C05777-45F7-D59E-9B8F-18E293270212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1EF5C05-92C1-BAF2-5F89-58BDDA5931B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47864A6A-4BC1-1154-F6DF-269C7FC3B702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D179368B-D6F4-B545-55DE-7A3222F9B845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DB529A9-6A75-07A3-6FAD-2EC9A7CC384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C1AA8E1-DBDB-2985-DB92-31B5DB36F4B2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1DF67AA1-E4FE-434E-42F7-9806AC221C2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00A6745-1750-DC9C-7C95-91F1C38864D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6EDB8F67-CD75-3B28-E568-47F08F724AA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5759756-1BFD-6405-3726-9FFEFC8F386A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C9E5BAB-2389-DAFF-C65B-C7224173993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E6AA27E0-17DE-0736-BBDB-4F851D77B077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FA36DE2C-0F93-059B-1975-D730C31F8EAB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C66C78D-3E21-3F14-F2D3-A7C8E0214C2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857E20A-825F-FAA6-A000-F6439450155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25200C4C-AAB9-24E5-F3E4-55AB493E250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3CCDB07C-5F6C-C184-EBF7-B901C4F7BE5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33342BE0-03D2-D492-002E-E8B37C0C20F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356CCED-08B3-BBE6-413C-86E39F0B4BE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B1042AC-19CA-1B17-BE85-E00B6022CF7F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A45A70EB-7C04-30D8-372F-4CF0C654A74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8BA003A-3EF3-4C02-F345-52EABB9F240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316D0C76-DFF0-B291-83F7-EE4B04CF03FE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04A66F99-2A31-B922-D2B8-6368EDCB9487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C632C8B-600E-383D-857E-1D1B2106BC9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65C14051-687C-0EB3-1FD4-F3D248CDF2F3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2287B80-2FE3-2F6E-AF0A-4FB5E0EB42F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90C9BB5-9F33-CC50-C37F-B0D758FAABB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85820CD-1B49-2513-F826-77941922D56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ABBEA6B-9298-2912-E3D9-7A1BDB8C3D4B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FE107FD4-90CD-9764-B37F-23A2A0FF373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B664301B-0E8B-5D14-351C-595F0C7738C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4DAA0737-18EE-2433-F5B8-F7BD4A329B7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266DF65-DF63-DF07-E03E-3CBE20BD7CEA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9AA47AC-CDFD-9CCE-9D66-1F2C6567FEE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8519" y="193699"/>
            <a:ext cx="6988809" cy="492443"/>
          </a:xfrm>
        </p:spPr>
        <p:txBody>
          <a:bodyPr/>
          <a:lstStyle/>
          <a:p>
            <a:pPr algn="ctr"/>
            <a:r>
              <a:rPr lang="en-US" sz="1600" dirty="0"/>
              <a:t>Proportion of population who completed at least secondary school 18yrs and above and 18-30 years (EICV5 &amp; EICV7)</a:t>
            </a:r>
            <a:endParaRPr lang="en-RW" sz="1600" dirty="0"/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89A6F92F-0B0F-6E03-BE1C-06B0FCB113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73588677"/>
              </p:ext>
            </p:extLst>
          </p:nvPr>
        </p:nvGraphicFramePr>
        <p:xfrm>
          <a:off x="476248" y="1099864"/>
          <a:ext cx="7976872" cy="3219851"/>
        </p:xfrm>
        <a:graphic>
          <a:graphicData uri="http://schemas.openxmlformats.org/drawingml/2006/table">
            <a:tbl>
              <a:tblPr/>
              <a:tblGrid>
                <a:gridCol w="1811480">
                  <a:extLst>
                    <a:ext uri="{9D8B030D-6E8A-4147-A177-3AD203B41FA5}">
                      <a16:colId xmlns:a16="http://schemas.microsoft.com/office/drawing/2014/main" val="797346196"/>
                    </a:ext>
                  </a:extLst>
                </a:gridCol>
                <a:gridCol w="1541348">
                  <a:extLst>
                    <a:ext uri="{9D8B030D-6E8A-4147-A177-3AD203B41FA5}">
                      <a16:colId xmlns:a16="http://schemas.microsoft.com/office/drawing/2014/main" val="3638045990"/>
                    </a:ext>
                  </a:extLst>
                </a:gridCol>
                <a:gridCol w="1541348">
                  <a:extLst>
                    <a:ext uri="{9D8B030D-6E8A-4147-A177-3AD203B41FA5}">
                      <a16:colId xmlns:a16="http://schemas.microsoft.com/office/drawing/2014/main" val="3580872212"/>
                    </a:ext>
                  </a:extLst>
                </a:gridCol>
                <a:gridCol w="1541348">
                  <a:extLst>
                    <a:ext uri="{9D8B030D-6E8A-4147-A177-3AD203B41FA5}">
                      <a16:colId xmlns:a16="http://schemas.microsoft.com/office/drawing/2014/main" val="2366048658"/>
                    </a:ext>
                  </a:extLst>
                </a:gridCol>
                <a:gridCol w="1541348">
                  <a:extLst>
                    <a:ext uri="{9D8B030D-6E8A-4147-A177-3AD203B41FA5}">
                      <a16:colId xmlns:a16="http://schemas.microsoft.com/office/drawing/2014/main" val="1480389146"/>
                    </a:ext>
                  </a:extLst>
                </a:gridCol>
              </a:tblGrid>
              <a:tr h="536641">
                <a:tc>
                  <a:txBody>
                    <a:bodyPr/>
                    <a:lstStyle/>
                    <a:p>
                      <a:pPr algn="l" fontAlgn="ctr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Years and above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18-30 years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Years and above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18-30 years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5456930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9.4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13.7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12.9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16.2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9288974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Southern Province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6.8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11.8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11.3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2092008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Nyanza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7.8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70594034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Gisagara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9.2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3.4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5.6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648909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Nyaruguru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13.4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4.5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6.6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70764039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Huye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6.4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11.3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14.7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18.7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94373783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Nyamagabe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5.9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9.6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27176313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Ruhango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5.6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6.6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10.5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7271083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Muhanga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9.6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14.9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11.4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14.9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27556750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Kamonyi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8.9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14.5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13.7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6998802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4914547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AF0B09-A5C4-6604-EFD0-9C71F388FBA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10BFDCA-638A-6C66-1360-B12BC78CC88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4B051BE4-54BC-7823-AE18-071AC56157F1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8116991E-2265-E0EA-6D7E-7BED769B632F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F2D89A26-2089-9BA6-6FA0-E7149A93EC2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0B3466DA-CB0D-3B6F-A6E8-FB6C9AF22B8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B806D32A-9D6A-2561-717A-77DA18A63EF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C8C0544-7ED8-E321-A7B4-AD3E4AA8EE2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61F84EE-0490-22A6-AC2C-B9DE4368ED0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A837A435-44A3-98B4-0F88-43827CB7E19B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717CBD9-E78D-07F1-8070-3A7F5363CF7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702D709-A72D-9638-262A-0DB4B4DF95AC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094AC69-440B-71A9-6522-D206E4FA342F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99C8D116-A9C9-830D-5157-CF158B21DCA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7A16B396-B523-26A5-141A-329E88A709B6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61668FAB-13B6-814A-9B2F-D4FBA17484F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36422978-D868-D683-E065-56CF6064950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56CFEC0-8389-F1BC-EA3D-96702554214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57A53CB-073B-39E4-0A8B-FB03F43F5E0B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E0586FE1-4E39-3DDD-D251-5BFAD37D8844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6EFA8FB-6822-0F2E-CFB0-FBD55CD06E6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9D62FA5C-4B0B-E5F2-ED95-60B241C7546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2602F4F2-F461-5D3A-D142-C1AE81175D9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18CFB0A-59FC-62A0-8CAB-9E8D36372BE2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B94EEDA6-A956-BEB7-FEF5-17C57D7154A3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3705D008-D322-616D-F5DB-20D69C125F0D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ACDF50E-8219-F0CB-1BB7-DA1022021017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AC399133-BA76-1C66-0E7C-1F3CDE0DC0FF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3D13AA2F-4B3B-31D7-ABD2-FF4F2E5B47E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64807DAC-CE8E-0443-E64C-5E9DDD49671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A7B6DE57-0318-7133-13F4-37E782516BD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FBFB6CC-7BD1-F3F9-DAEF-33895C91075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9717E45-C10F-5E77-FAD8-10DEDA966C6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E111B74-3D7D-690C-9586-880CA991C68F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902BDC9C-71B3-6B9B-0825-A42DAAF826D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1856E7D2-DA8E-7B0A-6704-AAC756DDC24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413057D-794D-E49E-F8CB-55B996CB665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0089E0A-81D6-5D9B-CD3C-8C71AC911DBD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94CD633-D238-EEFA-E4B9-88BA3B7B9C7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F24ED7D-D32E-87A7-71C2-7D84F1692B0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CE951AB-2A06-B5F1-B3B1-355E95BEDBBF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89F4711-5A7C-2ABB-2BF9-EE91E93F400D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5840894D-11CA-4655-B3C5-559E3E0771D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8DD47A4-4F90-FB96-8885-E3493C26BBDD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E485271E-5826-C9EF-ADFC-6AE3BBDC036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5630AA72-63B1-6C55-C330-5479C92C30B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1165B18D-76FF-008C-37D3-EB7134AA305A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85A28D3-1989-59E9-A6E2-CA70D152993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44223B3-8A8A-593D-D069-29FCA95CB3A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0E6BDF0C-5DE4-11C7-7F8D-A5E71461D7A5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35A21FD-D8E0-EC80-F0F7-243DCAA030AA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C59D4138-301E-0846-2095-2C60192BFF7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4820B34C-B1C7-266B-98D6-E11C9BA99A0D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B278546-6D13-CF5F-2FFD-806F30A254E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157D1C4-8BC5-4A6D-0113-E51E3F3718E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B79B5D0-F80A-6530-4907-93A590558017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5689153-30BE-3C21-8848-3B45D569A89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A9B1BB6-A20F-6D8A-2212-201B8695CD9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1361DD9-F5D4-BF5D-3AD8-D7D9FBF28D94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2DE1D445-BE21-99B4-1079-0B783847F52D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163FF7FA-8F6B-EED4-8595-9DC142BDC2F5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B76691D-C76B-6F89-1BAE-D480070172D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53338B5-C2B9-E7C2-E0F2-FCCE3120E25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3CE4651-4DF6-22CF-D979-B1227C4FBFB8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3F82BD9-B152-797B-FD12-B74531F5ABFF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762282D-7097-8AB5-3281-166435923F4F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1DCA6D6-7C09-4790-E645-8F14C19B937C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B5E2D130-EAA3-D965-F8D3-AF2AEF268AA8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DE0D00E-6EE1-3BF1-EE26-2EC5700B051D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AFA8555-FA0A-641C-2A6B-0672B221C7B3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D3B04BEB-6DDA-EF28-4061-98B45D86B58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E685674F-BD5B-6D1A-E88E-0A8B1A71EC5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F79DDD37-F77D-2E8B-737C-C9B38144897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908FE712-06D3-B310-AF21-F90294FBC7BE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591C16B-6A71-AD43-26A6-5ACA7429354E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26671524-4CB6-D7A7-AFFC-973F32C2F5F7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123179F-E2E6-D31F-4E8C-E0DD53C77F27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23C79AC4-B8FF-FA54-E443-F53CAB344410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AEE608D5-D19E-73EF-B8E8-EAF63F6B587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BDF37F3C-7ADD-A3BB-C5B6-CF69933C123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3D4B088-0B63-A50A-27A0-2B154DB811B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B9782E9-FDE7-CDFF-4DC2-FFEE0D3B0EF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25DE2C7-2BB8-3522-D3BB-9F91620BF1F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25192895-2C79-4FCD-A0DE-BF020ADFC98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5F22EFC-59B8-7FFB-60DB-601D9E5E35A6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817EF6A8-E910-4AE4-2C3E-94F39DA1650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3F10389-C626-42F4-A899-9727BEEC6E39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2F27CAFE-6BAA-5D1D-F24E-D33EB5691CE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959890A-4B4C-BEF1-00F0-D68A20BBDB2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A89DA22A-9C0A-C92B-7820-E06C3D997ABA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EFEA189A-5147-66AC-F35A-4BDEDFFABD68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62F405C8-C956-2349-7CAF-1191DDA2F659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D84A0E11-3871-F25F-1110-086BA68D1B7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231E9CEC-0E96-6AC0-951C-BA812CBB35C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CDB470A-AB46-60D6-F996-41BA7FBFE536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7062AB79-FD8B-8ACB-6C0C-F798656691D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AB0F6E9A-AF7E-F3BC-7532-EE3AE13EB5A2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157DD8A5-4D28-7B56-8F0D-76162D78DDD7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4056B162-1FB1-9DE5-0030-C33331ED2856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472D0C6-4713-ED8D-46EF-E8D4732B2DC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9969B908-C9B6-52B0-ECE2-4124D274B79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1A9E5B25-6923-EB3C-A760-16C510B006F2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6335732B-E468-615B-A7E1-058D1579505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3F1A9DE7-1D32-0139-1C1C-296A1D41C1A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5FE5A88-5953-868B-9431-11FE136A40A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CA6060B-1484-4B91-AA6B-CB4525A8EC4B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C696C31-A61E-26FA-870E-37225CF6BAF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A5BC053-BEB2-E985-7A2F-0820304FD28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86F0A119-92FC-383B-D24E-A07D6DEB599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59B73575-12C7-B821-2F11-06F9F01B7F29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F2D632A9-54EE-E49B-E0C7-FF33CEF6A12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D003BFF6-4347-87CC-C1B8-C2BAD8A1863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AC3E19CA-E0D1-4A08-CB8F-0708BA6B40F6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99CEC76-7EA9-3632-A72D-E5850B13F86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823F11E-CE64-BC3C-340A-AAFC16DF444E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350A539-A286-9EE1-4F67-0DB32CF12B3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82DF80B-C46F-CF93-73BA-35BC685C19F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DEF9A5B-01EB-FD70-2B34-AB597B7D35B6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DF4574B-3F24-409B-DC1E-AA88987DB282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17AD8F6-6CD2-C92A-36D7-5695DBE1522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297CE9A-4584-EAD1-2C79-ED55ECC10EE8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95B27437-3815-5ABD-9C32-33E762A9AD5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93E8682-1BCC-D61B-B399-3821766B0DF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EA09AC15-B646-06BA-15D1-B49FC3AE4636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256959BA-5E58-1ACC-3C55-F95BD0BF0F79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C9C42FB-4F34-3EC0-E3A9-FAAC7271E34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ED76E3AE-93F0-F478-5B81-35F779642F2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CA27301D-BBAF-96FE-BCFB-4FAEF5EBF28E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BD71C347-3EEB-8419-05B7-F5F26714AAF8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16E1742-BB6C-4914-9C8E-537586B5E57A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061374D7-774A-9457-15B5-A9C9103A03A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8C0EE83-3A8E-9DAA-2B65-AA21DAAB2D5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70F61D37-C056-BA00-FF7D-9674440F98F0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18EC5C5-EEEC-8702-327B-5BC89DD1AC1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7AA9B1E1-BCF5-A1F5-CB9A-7B5BCED290E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2EE102A-EFFC-F743-DC13-0D30F5480977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3FEE451-7F9E-E338-B156-D21C2BEA852A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04908F38-40A4-BF4A-82D6-0FC640FDE32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EF5EE86-B4C3-9296-3499-2842D622471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0733994D-85E2-5236-4DCB-49A051C30DD5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CD8DF9E-CB38-A03C-2E09-3BDA69054ED3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DBA10E5-A31C-ADC7-F931-FF01325C2AD8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7DC6E5BF-1EAB-7BB0-8543-EEDCC35EBF7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9A7DD94-4D70-0314-434B-AD0C704F1A65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E6144173-DB69-02B8-8C6C-51CBE12966C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CFE04FB-EF6C-D213-81D4-4629D5CBAA8D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40705347-A754-1E8F-A849-63A7F63E1208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66D7F09-789B-FCF3-AD3F-5A90E1774E80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95B5D15-D7BB-377B-092D-3E970BF28545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BC8076F-0098-2932-1936-865AE717199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1CAA881-AD5A-9B84-933C-205B49B3EE6B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BD74FA42-2B24-4342-DB18-6A584558F15D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E5DF9FA9-D3CA-4CB1-D784-542274BEC366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0787032E-6A88-4A39-95DA-175EC868FD5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51148327-92EA-E8F5-456D-384ECE245954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456B1DFD-6579-16C7-3185-8229E5AAC43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73754723-D0D1-1041-B884-CF85C2ABB09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244AF5E1-A0DA-516A-C04F-2474F39C7EC1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A030F79-7544-DDC1-40FE-9006C6D60FB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57FF8C57-AF02-852F-4F0D-D9ED1C4B305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9E7EB13-55BD-911B-DF8F-F5E2D1BE5B3D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598E3BCC-DE71-DB54-1E28-A2386D114AB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64C4339-9322-35CE-078C-690435234C77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A65E344-9F50-CF09-A444-184DCBB9B35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C229219-E6CA-2829-C1E1-3E232DE88F8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9BA3C056-9CEA-C388-B982-7257EC616C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C556F540-9EE7-19A7-4DF6-92B852094288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FCBB5E50-58C0-208D-F96A-17BC2F91298F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AC9839C-5AAD-F24D-E844-467CD33E7FF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2B130B04-AC56-1F96-7358-7D36C58A204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8AA8FF32-0F15-02E6-9BB8-8194AF45983A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735698F-5F58-A0C0-FC35-6E393177172F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6D528272-5214-E548-7B8E-B180F45AB23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E11B8B5B-9DA6-F953-C9AE-A6B94FB67763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C96A543-9BE6-A03D-3653-79FB9B8A627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9CF16DB1-8B7A-B193-C90B-B0A36DA25BC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0EB12A7-95F3-E3A0-C91A-FE2881FA7C7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428F0CF9-7EC8-8B86-2082-820FDC5D0BE7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A8C05445-695F-2465-459B-2E2846363951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A819FB22-49BF-9C09-F68B-276BC7A1BE4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F2C15625-375D-E732-9FA0-6A4D6BF7322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AD9CAE66-6CB2-9314-2243-1D715E20314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579AB47C-FBCB-7139-DE23-F67001D9E0F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F71EF8C8-E816-A6F9-C65F-3194065DC961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62F1C382-9042-E578-2740-E7DA78DF749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8FD884C7-AF28-D10C-C7F8-6B2476CC617D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FF73579-0CDC-37BF-85BE-DAC61617B780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DB0E2F8-08F0-25A6-7F9F-CC43215DD013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2E5621F8-7556-B75D-7D15-549FF6128A40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9C650F39-CF5A-53A2-EC45-A3FEAD158139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B7350602-2654-17E8-FF21-E2A3D123C557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C32F4BDB-B467-797A-5336-025A7710591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7616881-B12E-8DEB-CD49-4BE41F8F2183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649EB01-EF96-D529-B17C-9AC9246894F7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B44FA5C-C8A7-7F88-314A-6A7BA9DA296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E9ADB627-B20F-49AE-1418-EE5E60B5283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1A096F35-1076-77D0-7F56-8B206C3D168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768217B-CBD4-524C-7334-1DF1AF4B459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F1A09182-61C2-26F4-D6FA-7E288E0C79D0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48699E84-A3AF-310D-41D6-0E92005F9A3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F30C030A-AF23-185E-2300-DDF27A604243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05691CCA-A28F-4CBE-569C-1AC78EC1DA1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C778F13-B941-A4FB-8BF3-0DA04A0F5E7B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ED53B77-B662-CA9B-1DD9-CA53BECF613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2E67719-BD2A-3746-0FD2-D67D0B07514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3AF425E-5265-DF03-0C3A-FE883592BF5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20C2723E-B5B6-9BE6-6BB2-28CF49A7399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87C10F91-0027-FD0D-C437-BF065DF548B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DA055368-33CE-E25C-14C6-9AC6B589EA5F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F161356-BFD0-26F1-CB24-37BF23573322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050D463-AAD8-02E4-A2C3-EAF2D325A6C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43837E7-37CE-DA78-DC73-391255F47B0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4A7B326-DFD3-326B-35C1-CD710777A587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02FD427-F553-4281-A9C6-C8DAEC6587E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E7FC81A3-2573-DD2A-F24F-6114C7D119A0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DA1FE27-EB83-F7AE-C824-04AF12ADF7E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EC4B81D1-C292-CC6B-BC66-AE96D5F29E4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FCBC6952-F792-7945-0CE8-52F40777BFEB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2F2E430-0782-AE15-EA0B-56EF5995C1A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0374CBA-E6E8-7077-37F4-2381D2BCF31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DAA1D37-AD1F-1625-C194-80741A435B4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5C3E5A1B-7FC2-033D-2417-BDC6A824F34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6EDD019B-5304-667B-9E38-F90F76971CC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4A8318EC-49DB-E6BB-6005-8B100769D70A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ABF27127-029B-1D10-42CF-A7049B44962D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7D7C37D9-6D71-8137-8D7D-1E459065F3C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F01F6859-5991-B4E4-66BE-60BB1B02050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5642074C-9A5E-169B-649C-421DBA01F70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3F88F2C9-31C5-A8AE-7D8F-E7C5BECA7D5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27D5AE1-C5BA-CE78-CAD2-8D89A478EE9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9B47CF8-270F-CE4E-D5E4-CE1F0D3C7012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A5E1A799-BDE3-1D62-E83B-9C4AA6CB353C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095B7B0-A378-C274-8097-02148757F720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FF6E5541-3127-ED4D-9422-1D3780E3436E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AE8FE97-E940-B3F4-7A58-4AE60B30932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DA541D16-4759-0DC5-E777-21CE1BD26A9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13D2845-B4E7-0157-B659-96A729B6A60F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1005A44D-CB94-2E57-DFB1-A14FDE7665C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9DBEBB74-2F52-1BD2-6860-27242535FFC4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C1901CD-15C1-58F4-6FC8-8AC74FD93210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3836120-CFB9-23E9-98FD-14F80D53F22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4BF9517-96D6-2972-7759-BA14841AED5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BCB0E99-E985-486C-28A8-9D32DE57969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E8F85EE3-15A2-EAB9-F303-328758EF801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06089F1F-2713-95AC-6894-5F0C728ED853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5C87BEF-A3F4-394E-2B58-C2DC90776BF7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ABAE8A6-8A88-9F55-3242-2A19A43FB2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76247" y="280151"/>
            <a:ext cx="6988809" cy="246221"/>
          </a:xfrm>
        </p:spPr>
        <p:txBody>
          <a:bodyPr/>
          <a:lstStyle/>
          <a:p>
            <a:pPr algn="ctr"/>
            <a:r>
              <a:rPr lang="en-US" sz="1600" dirty="0"/>
              <a:t>Literacy rate among youth population (16 – 30 years)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DEAA883B-07FD-48EE-7ED6-E2B6A80AADF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20690319"/>
              </p:ext>
            </p:extLst>
          </p:nvPr>
        </p:nvGraphicFramePr>
        <p:xfrm>
          <a:off x="457200" y="848366"/>
          <a:ext cx="8517322" cy="37150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7377897" y="1586795"/>
            <a:ext cx="784874" cy="1362526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79046610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9D0320-7D83-2B93-5A49-5356AC25F1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74EFDBD-C24A-B9A8-84E4-9B2FCC675DCA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7092924-69BE-CF83-7B8A-ABDB499863EC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5DCB0795-ED06-892D-EDE0-DEBB3B67178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FFA597C-A9CF-9342-4F5A-82020103354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1E555C7-A9B1-05CE-CFC8-A3AC23DF6C0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F4E63586-D9DC-975B-2595-3C8EAD4AC5E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6F873B83-12AD-CAFA-AFD7-E0A974565ED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4E33DE62-96CF-BB9A-75B8-88B00BE1B1A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15A4CA7D-1C0B-1C69-413A-4C183C03E5B6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875193E-EC23-B3E8-1E22-C75CAF9A2BBC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6597CA63-F8A5-85E4-9886-EB25B9B5B07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F4DEA61-21A8-9B8C-B929-97759BD69C3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21EA39D6-540E-9EB3-9F7D-1D7ED2840C8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8B15EFFA-2194-AC6B-0120-B29854632C9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15DE5B87-BF9E-46F9-A0B8-B3F3E0CD6B79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DF203C47-55F3-3356-32E9-77F4832C1D1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C8D2EA3E-B8C1-F22E-5AEF-FDC34BCDB945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8EAF279-B6BA-A5CF-12E4-59BE28402498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A14ACDE-A989-9716-C0E9-1F0E65E0DA9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8679FE9F-EE74-5850-4916-45E8D306C23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78A3DEF-D4BC-4C2A-799B-28382177B90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30A517D-B610-E637-D97A-CA52E4906935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A2D248DD-6702-9ED8-9831-FD856129224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9AF26FB-1A78-5937-19B9-1BDBCF59F61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3F27E3F0-66CF-04BF-A238-4C405021DD5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BA53F86-4895-D01F-C425-02DD4FCCB4D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ABD3EDA8-5E24-44A9-4848-BF44A49422FF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5ADCEBE4-35AC-8F48-29B1-F8D14320C16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EBC3BBB3-8ECF-FBD0-6F75-944F51F01A7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5A6495DF-F629-0099-791E-7109F635210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AC1C67F-D6AD-2A9C-14C7-D13013CD16C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316C7A94-FFA8-C9F3-E569-3D59BA51ECC4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A16566D-BEA0-75C6-37DB-B8A17C465B6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14564297-85AC-7AFA-CDA7-C8894D81A7AE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04787367-C7E4-AD26-29EB-8D2D8FA5A81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4956E01-6765-805F-5695-5BFE1657D62C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C4EA826-F839-FC76-2FCB-805EBD1488E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E92C1CC-764E-F750-DE2E-750669DC031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8CD6C757-62E5-D2F7-9033-59AD34BF8A1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69DDDBD6-2140-744E-8AE8-74FFCA624FCE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371B5C17-CB2B-462B-D2CA-62EF3184251C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312EBC2-782F-4746-E251-8B07D182144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34CB208A-3112-16D0-3BF1-1BB4115BAD5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7A8696A-C4B6-229E-D490-18D87E0557BF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370827FC-8A80-AAE3-8159-0A7AA8796CB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4DB31DD9-F9FE-2C2A-8A51-5DD15687ECD0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D9800042-D00F-2F3D-32B5-C314BEE97E4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0AF28E2-E494-2F86-B2C4-65360F0B48C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9A94A6A2-4C65-DB9C-7CA4-5C3C37B567B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A8C7FC5-8BDE-8192-7D1F-26FC92A27C9D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CEC92370-F2B4-5857-CE11-C4FD99974D12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C9A0F69-BBCA-B3B8-8428-052263E6514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5E1593E4-259A-A4E0-C46B-935A8FA7918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8E55D81D-4540-BB6F-8627-5159C533AA60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7ADC056-A73D-9A4C-C2E1-8F3CE1CEA9D4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C6B03AC-518D-71D9-0C43-20FF64F60EE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9C5F30E-A7DC-FEF7-832B-D2F1C21FD26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5EEAB07-2B85-9C4C-6B00-C9F8675A0BE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C02BF51F-D0E9-D57B-3611-6F6A9CD636DE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28753D19-3C00-B72B-AE2E-06C39CDFC83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6F80338-A518-3F8B-2335-9A94D264DD5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BCE443F6-9B16-279B-2F69-4480A37210DD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AA1513AF-BFED-0CBC-7FCD-9BBA95C2EF7F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6280B40-FF5E-30FE-9E34-C981362F4000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9E36D3C2-ABD2-72CE-AC2C-DA21C6B4975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E6450BB-759A-9B75-7550-BE4B3F6AB402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497650-FCCC-30DC-8EF9-DEE8B1A8FF6A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060FB8A7-06D5-9B0B-4569-3E6188E8847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A4796A48-6CF7-3FC7-2BFB-3CBE07F860FD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CFE0F8C4-A04E-EC03-0697-CA46650C4CC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EDD1C01F-F047-E605-4545-235988106A90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09F1E95-1A8E-9AF8-65BC-ADC6D9844F6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E4B55BE9-AD3F-1026-4092-7DE33319622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15AEE75E-51DE-DDE5-B402-E621F6C29F3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EC22177-6BBA-CB76-C4EA-C87EE3C31F8E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23C469F-C7A7-D6A8-7364-628544E0D58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B04584C-B335-8BEE-B3F4-D458F4F7FB8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C565D6F-EEC5-52F0-75DD-BA9ED954FAEC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4FFB5F0-02CB-E370-56FC-853207B700C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1F89C8B6-475F-5B23-C145-948A2211AA8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B526EB29-EE6B-0DCC-7E5E-892AFA89CB20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A00F3A31-5E61-86BE-0949-E56635462A43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01D22528-8C8B-EA7C-43C9-1BC0A044E13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480622CD-7B26-1139-7ED4-37BDE4F75852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D0A8B6BE-9C01-B46E-341E-85ADA31B615A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2B87915-CEA1-7C0C-DEF6-CC1405988A71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C4A032F3-1AD7-FB72-A27E-508C98D6E8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69CA7A3-04F1-4F6D-56BC-76CE38963E0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2726C3BD-2473-2A19-23C1-D7A79F4664B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77BF735-3197-0C37-2996-7AF8F88CC060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8E756200-F452-C042-B398-4516FEC8319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07A0EF6-0DDB-03FF-33D6-3E7E850948E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E0AD80FC-AA0C-FC17-2C32-8789D2F88B61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F36C99B-6997-2B52-7334-FE3C24B5966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C3B3AA3-309B-6135-427C-09DE70DC6BC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F236F790-065E-CDFB-7892-96D6E50A46F1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EEB0F96-143A-78CD-21F3-CA35548F25B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C0DB5F8D-7E9B-0DDA-AD15-0693EEE70170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EA1103BB-BC99-2D78-9FEB-C5B9002ABFF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A32D9E0-F2D1-037D-D567-BB8FA0D7FC13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231EE54-6A02-3E86-DAE5-264CF98D890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1565C8E-BD8E-D771-4C6E-3FD9035EBAF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12C448C9-C5C3-FF56-83A8-6F790A74DC2D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275836F-277C-F2DD-E52D-ED20A8DFEC2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EC0D3C1-05AC-CBDB-DA07-E217E48BD1A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65AF338E-52E6-F29E-0503-742986F3F429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FE7818C-1847-6BED-572A-D40F6D742EC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0FDF40E-033D-4501-128D-E631D2CE6BD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135062E-E5AE-3211-A289-C63C6ACD169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7D1DB4F-A434-78B5-8CBC-73D59EA8241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8121D77-4DC9-E4EC-AB25-10F816DF174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EC9C0A3-5B72-06DE-8CB1-8ABCB5C6B704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7FA61BE-FF91-2AF3-359F-D610C01791B1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DC564E3-BDC5-6604-31AA-E5D12AE5C343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637226D-337A-5C1C-0BC1-11EBB70EEC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D5EC709-A97B-3CE8-4A8B-8269A4758EB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02B507C-B005-2212-88B0-7DFC7DCA7D40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C9F53783-0CCB-8AC4-3320-A3A3C9DA86C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787F21E-1F3D-F2DF-E57F-D9C8DD7C818A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2B281B1-E292-7E9E-B4C7-4745C4B2AC6E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42D61D6F-C0BA-2638-E8D7-4B73454988B9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2A4C4A0-01E9-4809-845E-79D53605F81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02C5038B-945D-2951-0057-8D1369C509A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181FA17-E902-ED0B-E084-DA9625E5641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9877832-0601-D9A8-AC1B-32A0204714F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5CDE09D7-FECC-20B6-BAFF-9E7B8D378A3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9DF281B-BCEE-C3F1-F63C-7D3EF3CCF846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B4F0B1A-73D1-4029-3608-0720BCCB14C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75E6C7DF-AD2B-18A5-A00A-B0ED8527794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9626C94-C004-B47D-B56E-714FC346186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A3ECC480-88E0-DFE9-1667-DE268401428C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65C18ABD-A2D8-86F4-CA15-5B09956BD3A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B6C8A4DD-D173-4569-EFFC-B1B84AF189A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B7E3D171-7373-2F21-5FEA-49EB067A5FF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8062BE1-B0EF-CB26-3E1A-0C4E2477C9C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BCF79510-D0D4-BABA-354D-F32AA93F01C9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8D6D0EB-8FDF-A077-0BA4-9F4E5F589DB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7720C8A-09C1-5728-295A-AF4A678A7F9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BFF5FA6F-3DC3-0B7D-660D-491435438321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FA7AD76-939B-3481-D191-1C17A063C3A7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4D5AC7A-CBB5-C610-1308-FE45DC2D94DA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83646DF-63B4-D8C7-5C55-39EAB8120CA3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52216DBE-25A4-E70D-391F-F9D6F9244220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E2EF8E7E-290E-6A0D-3C5F-13D413EA0E7F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9966A15-4BFD-2659-BEC4-05D8085BBDD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9A174E4E-FC96-6B18-3599-548443D5940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895BE62-8AE0-2AC8-3B8F-40E7BB3AB167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EB62793-8F8F-E075-3DD8-C2E547A3735C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FD6DF55D-0069-8F10-C86F-0D49AB6487C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43DEB9B-ECA8-7EDC-A01D-CB008551DB4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42D8600-1FBE-E6AB-9F0B-8FAC8F6C640E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0436B58-6A15-FEC4-5AD7-48F32964347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61897EF-C68C-3D58-18E3-7A8E0FB5415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FCE35D0E-E948-887B-84C7-AB2AD7A21C26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18F6E6E9-CAF7-F0DA-DDC7-B8CB0C75B02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34A4080-B160-7B92-8286-4698E5366BC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5044743A-39B2-102B-C29A-DE35DFCBA8E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5A88F3EF-0609-79CD-D008-700B893DF45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3DE3481-38B5-2530-756D-AE8F1348DB2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270605F-4980-BD16-01E5-5B19968E312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83A68146-83BD-931B-9ECA-0D84D82FF86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0B7126E0-6D15-56D6-40C8-27D2EBEC2A5D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EE873DB-38D7-FCEF-A0F4-64133AB28F5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3097372-E17E-4568-8866-0C3C0A58531C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53070A7-2015-983E-706E-207BD630B5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EDF3943-2C5D-22D0-83B6-809C21D11D2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980A52D-18C7-7DF3-FC50-0EEDAA8474EA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7006CA5E-6C5F-052C-42E0-39723AE0A651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51C48B32-C434-3D26-CD36-3F35E0A3CC2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3627D539-044D-C6CF-B98F-51825F668E7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6F25977-5CEF-42DC-5C45-1E7CA45578E6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55FA6CC-E20A-C849-42D7-3B883D222FD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EB41CA0E-7645-57AC-3201-D9D6B80AF456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3FF0527-6137-B9EA-6E4E-5E901C6CF58F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AFECBB99-BC0A-3267-D2EB-87E70B298271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EFFEB18-C18C-0BA1-A807-C70FA84EE799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A368563E-33A9-D02F-062B-8CEC43E610C4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C45AE787-2786-B154-5695-4730BA9A63A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F2BB9D93-EC83-C313-8240-7D3908315B5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F304381-2B8A-5EB3-D841-F6A7535F12D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EC59D037-5620-E2E9-41D3-8773668968CD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44352FA-AC7A-CD2A-1705-033A4E9FCA2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ED9A45F0-4179-FAC8-0F73-7D6A81CF09A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3EE4F25-6F2F-889F-C874-E4F2B5A9F66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ECDC0F5-F405-00EB-9418-49251E56458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4FCA1E32-690F-2F19-164C-87E39688EEF7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28F1C489-9F33-AA77-979A-C04BDEB8945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B1DF616-084B-1790-E437-22E3377AB5E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4E18B33-C607-A14F-FCBE-6BFB5250D65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E8219E2A-4B24-3E76-8C96-95F5651B876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791017FD-79E0-EBB2-0424-0D717E4EEE4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DEBF2A42-1604-4132-9C56-53E0CFE3ED5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C599E2F4-7371-1BD9-CDD7-7E8D89265CF9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75640FC-2756-E61B-A322-C9D992164CA3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037A902-D5D3-C959-3244-D56EAC878DF8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884B351-93A2-DD78-8070-06C2EE610D5E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A3B5B7-CB12-23B0-DFC1-2393C150E5ED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8B12567E-07F9-9A3A-C2C3-BA0AB35B32F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5BC2ACF0-F65B-A325-5525-BBE7D776BCF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EC728FB1-7D5A-59BF-4265-6EAD057D758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8DA2DB9D-13CB-6F62-3F8E-16146FE8585D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BA0FC09-58E9-E5D3-8901-A7CED3E64EE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1A3FBFF8-8422-88C1-968C-1253BB4E0187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CAEEE85-CF21-C23E-9C01-343AE95FD93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7DEC376-987C-D4FC-704F-8F60719E7102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9C37F6D6-E3DF-BCB6-4C5C-03C130BCC86B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F3F70AAC-9B0F-2CF0-C5B3-F1ECEFD87838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A13CB22-409E-3235-2A67-D53FA6CB755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E00731B-26D4-C1D1-E3B8-51F9E67D251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174C9D2-A58A-6A2F-4D28-82041F87356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7A36AE7-CE86-556F-6E55-E19593EB4A6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FD77D1BE-3EFD-F432-29B1-F2CEE589702F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58D0C4CA-E121-1C8B-F64B-CBB1CF2E373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D6C52FE4-5F69-DEFF-B901-57DE67188C5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0CE6EBB5-85EB-E5CB-BD00-4AF194B348F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30E82A1-ACB0-EABA-B427-253CE42ECBCF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0AA06CE1-0D81-EA90-E144-51F614E920CC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50792633-B734-FAB7-F7C2-50EFE9751F19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2779A5A-E86E-22E2-F901-0E91ED254329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0BA4A89E-1A37-DA8D-B2AB-3604CF114AE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B8328A94-41B7-C7C5-1B4B-6C58E296A962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CCBE231-3A7C-E35A-9DF2-B9C9D55AD0B8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6CA41A2A-3AC5-7CDE-E84F-647859782F0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A732ABF-E385-BC5E-9F81-ECEAB31837E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06D3F15-7A3B-1FF9-39B7-F86A58FEBA7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2C38E80-8EA8-88B3-AFB7-3E7D82E12495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4825581-6DC9-A2DC-3C0E-D729566F369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6BF66AAF-F813-25BD-7D4B-52C93FD35EF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BC1C436-30AB-CC10-71AB-CA05EA203B4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199A4318-A8AE-52E5-9127-69AB7C59375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EA055F71-F847-C583-4A4D-0FD776BF9611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8E2663F-5A0D-0493-D34F-93F3A33F20F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6D6CE3-3FDB-668D-F643-764C2F18281A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417234D5-9FDA-EBA9-46D2-DD59931B77D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2A092ABB-C606-BA1A-8B15-C7EE43E9F8E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FEC5FF1-935D-F53D-5467-B673DA6E617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CE05D3-4880-B304-E5B2-780C088271F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EE9C64C4-620E-2BB3-7FAD-1D29E801AEAE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191BC08-4E6B-0C44-BB0F-31BDC007C58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C4FBC0D-3025-860F-0AB6-0DFF8EC98133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926E815-DC24-F534-C71B-FEA7D5F05754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001670F-1E0E-AB22-0F69-C855D014C797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E17DE065-885B-9AE2-8FA2-1C6097B0B815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97BAF07-32CA-75CB-B522-577A29FF99C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4E998D7-D154-A2AF-9069-24EF4284C88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9AE8CC-BBEF-78D2-8F13-B7AAE33A1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5192" y="1733550"/>
            <a:ext cx="6988809" cy="430887"/>
          </a:xfrm>
        </p:spPr>
        <p:txBody>
          <a:bodyPr/>
          <a:lstStyle/>
          <a:p>
            <a:pPr algn="ctr"/>
            <a:r>
              <a:rPr lang="en-US" sz="2800" dirty="0"/>
              <a:t>Socio-Economic Indicators</a:t>
            </a:r>
            <a:endParaRPr lang="en-RW" sz="2800" dirty="0"/>
          </a:p>
        </p:txBody>
      </p:sp>
    </p:spTree>
    <p:extLst>
      <p:ext uri="{BB962C8B-B14F-4D97-AF65-F5344CB8AC3E}">
        <p14:creationId xmlns:p14="http://schemas.microsoft.com/office/powerpoint/2010/main" val="1993444102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82F1A9D-BB2D-F2BB-532D-3F24249540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CB5F25F6-CF56-326A-5C8F-96DF6CE016B4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6777448B-9E5E-2481-C666-F76DEB8107A4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2F773AA-EA62-E70D-39ED-CFDAE83CB95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0CAAF36-EDF3-D992-5008-2BD204A7D8C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D79F6B3-7403-F55A-E0E9-25E435CC590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00475144-AAB1-CC51-812C-CF5A733C3C58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470C75F-52FB-0EE7-17E3-D9EF76D09DC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1D5F09C-6AC4-4968-85AA-7108700380E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AD3A0944-A7C5-86FC-6DCD-42725A853B30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46BCB42-0EB0-DFB0-2BCD-969E1194760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0AE6EE05-7AB1-1119-5B47-700AF9803324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79AFEABE-E5C6-BF12-D8BB-498E015E349E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0FA93899-DA12-EE9C-7AD0-267ABC25730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0D3A355-81E3-857F-8FF9-A6DEE7CF087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F9065165-EAC8-EB82-3052-0C14F0E05E38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C9C6C27-0D8A-3B19-D1FA-016231A4C9A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9B21FA6-648B-7F06-9C0C-4C0FB0CB38B4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8FC9CC7-B662-67E5-679C-FA6960517592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553C9549-2FDB-889D-EE8C-14C91844558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7ADB94A-E93A-2BD3-A9D1-B1F6FDF0973C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762F0A8B-1AD1-BC8E-D3F5-3088905192CD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0B1BFCE-4483-A4BE-0C1F-22575A40CF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ED22457-7219-E747-E3AA-882A1518140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27B8944D-1ACF-56F2-68AD-79D8A66DA20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64D1872-DF20-6DC4-C3F5-581559C8F59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C3B3F59B-9884-366F-2D24-B95B4904848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0086D37A-099C-7F66-5CDE-0C51C9EA61A5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90B8778-C82D-E741-CC58-D189E681A4DB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AD2CB6ED-C43C-EEB9-68AE-843F90BA522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091559EA-E01D-1EFE-8FDB-A7FACA718EC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94E54555-013D-110C-5CBF-FC89C28F7CC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4E13E3E6-3190-BF8C-ECE2-FEB0BFFB55A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365E3E1-E436-1819-5768-5937B2EB5C26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AE26EF63-C855-ECD4-0FBC-87682D95A2C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2A565878-A91B-1B52-5804-7A3B29DCD74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1C388C8-C166-5A87-941E-DEB813EBFEDA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AC10DA7-9ACD-C093-71A6-89D956B04D3A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CD7FD627-317D-2CF0-C849-7227291B13C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4B9C6AC-AA68-63B6-12DD-115044C65BB3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12CF4C18-47CA-BA5C-6A37-32033A2BE199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84C8307-3C7B-81D3-A7BB-B0D818DEC83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E05235EE-0810-B170-24AB-CB6F609DB10A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D87A211-87AF-FCE3-ED05-0FA5BC0A105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A1B5AEA-1415-C215-846F-2EE86219F43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6921131A-6ED6-9CCB-F4DB-3C6FD77363D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1FFBF770-C9E8-673F-39FB-6D252EA7102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4B3F28C-0717-7260-E78A-A8EC5E3F062D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ED62A97-56BE-728B-B1C8-C478EEF66D2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448CF44-C570-2EA0-1795-DC7FBCE360D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3059631-46DF-CD5E-E5F3-974B2FF65B13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74488B28-32CD-B7FB-5FDA-4740455B57D1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2531285-C9E1-8BEC-8F1B-F8DE620996C8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87E16BD-FEDE-FDDB-6C72-82AC84C214D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7BE94AC4-3B35-7901-1362-782FB4D42E6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F7041DC-0127-23BF-2298-5BBCE6E151B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796769E-88AF-AEC8-DFDA-A8FE7C9DF79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3E6AFD5-CFF9-0B6B-FE5B-D1C8BD2A3DD5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9624BA8-E105-9B4E-D385-5FBDE79ABCCC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730717A-9AC5-DDA9-352F-44E9BF099A0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3D10C7CA-744B-9E43-6F17-B1EF28EA465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85CE9AF-32C1-E4CB-43F3-955904D3CED7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9042967-3EF9-5507-DDF7-4957BD2E5E3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6151866-2816-4ACC-A2C1-D0D3B1E8D39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8EF9DEE-8003-C22C-D3F8-2BD9CA5420E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A1A17137-C4B8-7502-AF0F-0205BA9C1C74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0C1D63E0-592F-7A41-10B0-C646E4653F7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98B9237-0E91-90D5-1CF1-4A57896AAA0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1AC1BF2-EACF-C6A5-CF40-2863DBC1381F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99671FD-6683-4551-6767-FA31DC07710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07B618D-526D-81F8-474A-294C11C3AF1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E2A9E18-95EE-4239-ACF5-02FEBCF20CF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69B175B-A46B-6DA5-D4DE-2CD813184DDA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44C8A99-BF8C-EF13-2A18-98C28A010F67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5ACB266-3986-D1E6-C6C8-1BD4C0E54C7F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662C950-6F62-8B45-57D8-86E90FF48BE1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740F0CB5-37E1-A551-6625-523C89F0B0D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FCA1721-0CB7-0A15-91DE-419457D2C1C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EE2C5ED4-002F-4716-67DB-E25E004F5EC6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05986A83-A5DD-2CE0-0158-48494E359717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A67782DC-8C5B-E6E9-E8CA-728E37D1619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76A818A-A013-DC45-9765-7F3537143DA2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50442C24-DD53-AB40-66EA-A8E3D5193887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6A137EE1-A68A-3F28-6345-CABE6813997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44A47DC-1ED3-53A0-0E8A-DADB151C3AC3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61AF6FCD-9BA0-4813-5181-A07B1E753364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60EFE209-0AA8-6334-37E2-714A99AB402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269856A-9A7A-8386-9AC4-55E4E5C19469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95132098-BDE6-CA7F-FF6C-DD3753A74EE4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FC10477-D25B-7439-57F0-04EA74816CA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4893DDD2-5549-C3F4-8833-C7B2457E0EF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836D2A1-FB2F-6B7D-A2B0-014412D1CF61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BD68D31-A66E-3B6E-D98C-63BAFB6A745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91A8F967-1B75-1FFF-E6AA-1BA8B87533DB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096E8A74-AF83-2955-5D8C-21F27FBED9AE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72E632F3-FED4-8C1B-E760-74D459E1F82A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22A3D08-2FEF-013D-BDA6-276483389FE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F4A9F3B9-67BC-E446-3ADF-EAF185DAB85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688A1A53-61E2-0D82-9160-FA7DD9561E2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D1241419-0456-B0E6-B015-9A220E83F13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B436EC2A-7E69-DF5D-A2E6-8C585CDBA85E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0A14281-B0F5-E545-4EF7-266E8E09693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EAF49B3E-E229-5D44-76FC-378DA8FDCB1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47B1C117-63D8-EFA3-F12B-0C40FB3610BB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E9D7A928-2092-E175-5D6D-127F69AA915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D25BB6D-BA13-5858-4668-F01A869E032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FCA5186-024A-7C29-550D-1497C116537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272D5D2-FA12-3130-87E0-ECFF0D809B7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FD1AA48-197D-456C-1845-DA20CAFB7AC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C990198-187A-BE81-0558-B5687FF19D5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49AC3E-664E-E88C-4B5C-19547B952A9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8569E37-2463-2E2F-237A-B6D62CC0DC8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0F0BF47-BBD6-F6CB-2755-4AEF14F42909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EF198D41-A24A-1DE0-CC7D-3385DE78EAF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C465BB99-4B67-0BA1-A020-3A4E96F8E068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8493528-CF9C-3768-9D5C-9509DB9988D5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A131CA6-D51E-CA6E-9957-B797A97D4BB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A8381E0-0133-DCF2-3BD7-8F98C7C119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D230423-3130-983D-985F-6E336F5A4A2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0C06428-CD6E-54E9-B819-C929E87C37C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75C3E4F-FD66-F426-C846-72F7FED275AB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B83CFDAE-44AC-3128-ECD7-992096CA2ADD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5D97DB75-F16F-526F-AD25-EEB9A04E0C49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1791B85-74E3-34F8-2C26-CB6F37072278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C4C627D-0A66-336A-AA27-26A1816BACD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D9B2D1B-4F58-E837-A6E8-45D100E182A8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F104173D-A763-11DA-E73C-FC8DBC4184D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3654A2E-D3EF-73AB-F07C-42A51FFE020E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B707C2BE-98FE-D8F2-815A-274378C37AA1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7E5B08C-F355-9179-CD83-D1EAD89E1A3D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B144F65-1122-6E60-E8FC-4C4E10DA439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CACB013-A602-93F2-24DC-0D18CF5C44B0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2128A79-57B5-A4D5-2D73-1563DD9BD3A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E3AC8E5-33D2-8795-D609-1A783F2E15D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4D2B1AA0-CA82-9C09-089F-54CB13D9327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5BF875BC-3C4B-AD09-A907-66393225B55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4DB2FC8-6C31-436A-FD83-371B8168EA3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FBDA694-A099-3537-5519-DCAE0C9F31E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70A002E5-2B2A-8A54-0033-3FC42E6FEF77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2260D4D9-6337-DD7C-6ED9-3E34EAF8818F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3292B8B-7827-AADF-79B8-E7AE9C77FFFD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91A8E87-6F30-B045-BE7D-941C5C328704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251BB628-A108-9795-3557-5A89083BD244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F0839282-0828-6E1E-C9D2-86FB98A9F131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CB89EF3-143F-295C-D886-2F67C87BA403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61544FDE-4EFB-CC9E-B033-805A70771FD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1B268E0-9C23-A342-46F5-0EF07609101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842231F-BDDC-0BD0-569F-09EF126373C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12343F54-3CA0-973E-4407-FE90E46EA4DD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3EE308E-0425-5406-2A51-57A210CF7403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84C9AC27-E699-D137-9216-A915E2746505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5511FEE-6B79-2E0D-0E79-41FD63C19B97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B079E72-9635-54DA-0DFD-4617D0AFCB6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38E6A68-EA63-32C2-4CE2-DFADAF9F6DE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03EA489-AA62-68C9-405A-DE0E895AAB4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13312B9-D6FE-D57E-D7A4-0D22E13224CA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5501770-CB24-4A10-D058-B97284679B3A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C0BDFF52-31AC-8F5A-C506-479261F75D18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1CA51AB-5776-8339-7B89-5BDA52B71847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644DB82-9BDE-9237-2437-6D93C0E6444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D8C61B2-4A1D-B690-1A78-4CE7133CAC9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81646502-4A18-C71E-CFB6-115127C160B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3BAFE3E-2B2D-AFC9-22A5-DB76E4E65D57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D9F79033-55DF-4DC7-3B8A-CF86C8D75B8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0847DB98-9880-2888-5EAD-7438C9689B5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38087CD-F25F-0F66-27C0-F7F63C7254C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CC77FC07-4F60-DE2D-EF72-32078EC233E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8E5C877-6D9E-7D02-106E-DE6D73B3C46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0455340B-D5F4-0025-D798-E7C675BF1A8B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F62DA4F6-5426-C254-DC5A-E7A0B0BAC7F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92BC72D-D24D-2DF2-96C3-DAE574E11A90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35776F1-BB9D-C1FB-A7D8-A26A6DBCD99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22A4BBD-14AA-05A5-C994-25F41F56D76E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3F42FDF9-D6FC-23AD-9029-EEFA69A53267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ECCF690-65A8-642A-3F9B-DFD88E330A00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94D8110-CC0E-DF82-4DDE-F47A0028E700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6A513831-D780-7E39-F1DE-A904C61AE2DC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74AE9656-9E11-4F28-E797-8C1E00A177C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399CB3AA-476D-D451-E57B-356D6488FEB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38D5047C-F200-76AA-0047-70BF3CB0A13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10B57976-195C-CBED-4E4C-2A7D75D21A60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23D9BF1-6FA7-420A-2319-04200BB8E8A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80DFFA09-37CC-52AD-A930-F21FE3E8FA9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F9A9E38-F67E-B9A1-6250-C12A06814DD5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3C2C716-421D-2AE3-ADEB-EFAFF54B1108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E4A2657-9911-A701-5654-8B4330F636E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FB577B58-13CB-C5B2-DE61-B3EDDB703C6E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C573284E-C1C4-B174-88A8-4E86BB639F6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C26AD4B-9FBD-7E0B-FDF3-FC636216CB8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1E4C4E6-A76F-30D4-40B6-F2F67F22741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1202F47-47C8-C9D3-8F99-7482331DDC0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8B712F44-1C32-CA07-9E26-399F146BBF19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DD8CC7EE-5E97-9DDA-5A25-DF2CB71443C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10293581-1593-AB27-B3D8-CFF437EEB8D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6242A2E-3330-F7D5-EC17-5869C3373E3C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31BE78BB-B974-9DEF-5B30-7C9519FA84E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6CC2678-676B-3668-4547-22224A6C400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7CE0176-2850-26C7-2CD2-881735307728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7A8F74-0044-29DA-1018-F25A9BA075C9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B6235920-4515-9BE2-8836-85E6B089802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96DEECF-D418-733E-B42E-3F34AE9D68E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85673DC5-02D9-9A5D-A0C9-681EB544CD1D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DBD88B9-6082-A4D5-8817-90072FE8892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2B00AD0-45CD-9A6E-07C1-853AF239B9D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06DA974-ED18-CC0B-5B9F-009297788041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77554CB3-D301-37D8-0928-9BB234D9FD98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6727C7A-AC27-AB7A-E115-89429401E25C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18FCA9-1B55-5FAD-5D91-469A5EBF691B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B4351EB2-05AE-C205-3FA4-9B5E58BEB627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BB8605D9-A051-E36A-1A3C-099BB30F6DBE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9E75B1A-20E4-A5CA-2EC8-F898DABB3B53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E84FBD3E-35AC-1A33-7C85-1DAD7D0ADF30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D35AC38-41BA-5820-E3CD-E704FA9DFDB7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006C414-1BA8-0169-B587-B2409CCEBA4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4551DA75-4FC6-B14D-639F-C384AC1C29B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D1A7ABC-4B59-AE71-2FA7-08EBDCCA5D3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503F166E-21F4-B0A3-9D6B-503F1C236CB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5752344-509B-07BA-14EA-A72EAFFED820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AC888E0-DB54-8E82-0BB6-64341A53636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7060F5A-7202-A002-9CA7-2134CC7F82E5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3854B58D-4BA2-BF30-A2EC-787ED7D01AC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7790222-C6B8-0257-E269-7EBDDAC2A2B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CB76A03C-9D8C-A26C-45DF-8D1C673449B0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2E59BD30-0FE5-475F-8F1A-45EB3E19A6C7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65C613D2-BDAB-A5BA-3135-FBB5AAF5B40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3F10C29-4BE6-90E7-05CE-DDD7F3BBDBE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AB08F83-5B06-3C2D-4043-35303514EB2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68CA4D86-5621-A3DF-32E2-C7595B522381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3E63676-9C79-A486-1A3F-F714C6074A0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C06D5A3D-8D6E-2D63-C68D-4CBC1986ACC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99E16AF3-E876-5838-4A8B-4074AC75E62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BF6577DE-BF2E-95EA-B530-A66F2382666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BC04221-CFEA-DEE9-2F49-EF5CB06851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B3CAD33D-B0C2-C431-C5BD-3056A2DC49D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56C34D41-BA25-4E1C-134D-5498E4BB01D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6A3F023-D305-844E-4825-90BB9008678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86C5B824-7D88-2C07-3B0C-75B4CE7E3C1A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5218F9E-1A2D-2E33-0CAD-61361F91413C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8F33EB8-DCF6-E09D-C971-06441107BA2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40B2F18-B637-AE8F-9989-3E54C1B30358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71C4721-3C78-63AB-4D97-C778BC1435E6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F8A19EA-B946-8F5B-CAAF-B2B44D164DF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9CC1409E-FA81-CCD2-1B1B-BF421340488D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44BC27D-F79F-3333-AC5C-4497C2D09A00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68AD872F-3EC3-C89E-0A09-D77E5D15B031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1BA9CA12-CFAE-0871-FB3C-8F8B188FFEB6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5FAF592-1B8C-79B2-2D82-30DD6A97649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9461" y="361047"/>
            <a:ext cx="6564228" cy="246221"/>
          </a:xfrm>
        </p:spPr>
        <p:txBody>
          <a:bodyPr/>
          <a:lstStyle/>
          <a:p>
            <a:pPr algn="ctr"/>
            <a:r>
              <a:rPr lang="en-US" sz="1600" dirty="0"/>
              <a:t>% of HHs using improved drinking water source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379D70A3-D71A-0A1F-1F0E-D0211A0C24B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0126239"/>
              </p:ext>
            </p:extLst>
          </p:nvPr>
        </p:nvGraphicFramePr>
        <p:xfrm>
          <a:off x="266700" y="782364"/>
          <a:ext cx="8610600" cy="381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2250559" y="864335"/>
            <a:ext cx="674060" cy="1106706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5240124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C45C37-561C-AB9A-17C1-8AAE94F3ED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003D5FB4-A6F2-1614-5F87-B099F479275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8AF12D40-B16A-3409-4361-814C958AEF01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C8111EA8-0663-F11F-9B47-E6AA2F0DC51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D828E4B-A23C-77BB-0D0C-0A4E97B9C9AB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887FC04-0F46-6312-7F3A-A98B0A925A8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DA063F87-F87F-4B86-E096-E46BDE5FA43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38657CA-F7C5-5250-AF38-5BEA5BEA7F3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CF686CB-CDD0-952D-41D4-FA5C78A36C0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2B071CC-7F1F-A41B-EDD6-14E51344C18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043E574-45B2-0448-BE56-FE38CC37019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18F72EA-A962-0F4A-1708-6132B4622A42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4ED62138-2380-6D5D-C330-944B06356BE6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06AA5B86-A74C-6868-5A39-1111501129B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A054290-7AE0-8FD8-1049-9C44294930A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BBC594F-1ABA-B06C-2943-9A8E51F3C30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FCC169E-896A-6195-3C55-80D04EEED5F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5573C82-76A5-F747-B18C-6E8F702B24C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2921D0D9-5802-9F1D-EC0F-F356A922D75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659408D-C1E9-0459-C296-0C05538B523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63D933E8-7BDE-7F2B-F4FA-1359057958A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FAB502E-98F7-3295-95FC-FAFD0FC9056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7841CE7-1CC3-2C2A-2C4D-F119B4FA3F0B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4D63AC3-2BA6-3EB7-FFB6-0FF082311306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7E92B43-2113-7203-B5E6-C514684028A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B370CE7B-7EA8-9786-A6D7-87602ABC977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D556BADE-A2EB-42C2-7DE4-22EE93CCAB5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7F29693-F7AA-3C9A-7D40-05D18814FB7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8E1FE50C-7DAD-36EE-3933-367EC24AF939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56D4C4F-819C-9265-C612-D8EF74468F1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9FA7C85-900E-4167-296A-D1CA8DC113D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06ED346-C539-F235-76FA-DD73CD8CEE3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6B9267E5-9E2E-ABDB-ACA5-A3398C0633B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77660A6-1358-BB17-E2A5-9E7A31709DA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A2A0EB13-8771-15AE-38D8-3BF65754640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6F097D55-6778-A61A-62A8-FA713324540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C5EA5F8-EB26-3388-5518-A8A6EF8BB62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1D667BC-B82A-32B2-F7AD-86E7E2D9BB6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C8B8C648-1B69-750D-12A1-C6E5B15A2CD8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8AFC1CC-DDE6-CF87-103B-C60B20A762C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65DC821A-270F-4036-F114-511723370C9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5C0042C-4C78-C59A-30E6-68CF2FB02EB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4F5566CF-ADC0-D165-EBC1-03BC41851B44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23763B5-69AE-9226-F6DB-F8A8BE66E446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1611517-DE35-04C5-614E-641B95AD02DC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2B9F28E4-437D-2D82-54AC-6ACC6931EDA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DFCDA9A1-9F4A-629C-2AA6-C4044F65EF1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103CF3E-0973-4EE6-9EA4-D1A547FB9A9E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BEB42B0-5CB1-F583-B255-421C7FF872BF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96217280-A10E-1F95-EDC3-C65EAF95862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BC1E6C7-7BB2-DC0A-2D60-0E07CFE523A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16FA98D0-E914-DCA6-1776-74EA2F6A5309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C0EA97C6-57D2-A214-D666-97FF4D872F1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F7314A6-EC2B-7F13-67F4-3C5905D1B17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2B22DEF-05DC-8087-CE30-F0F8E8FCEEFD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3F229EC-0CF9-8471-C817-650FB3BBB98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3E03B82-50DC-AA1F-65D0-F117D010CFFA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7E4FDA6F-B342-AE03-81E7-6290894430A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A579212-7A7F-9C1E-8874-B078715F5DB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105E798D-18C8-E51B-8C8C-DC0539FEE606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DFECE20-AFAF-2CA3-A405-386D1F24AF4E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2188CE02-2A94-7A00-9044-DCAF94A35B3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64701BA-6DF2-5FEB-B621-126655CE1ED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06FE846-15B7-27A4-9E9C-D1B8D336ADD8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D69436A-00E0-7931-CE09-6C5FF99EE126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C4F6C87-CDF2-BCB7-AB4D-81020C77FCF4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52EA8AD-572A-6DC0-DD53-713CB1A7B36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BBA10ED-B959-E928-6CB2-801D2826E268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2E9C2AC-AA5F-92D3-5D3B-26D7BE4EB13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D8CFF4DD-B994-CADC-6015-70E246FFCE07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1BF13EE-94FC-65A2-FA60-12F10750F1D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1DC1EBA-9383-3C7A-A457-A985B87EECA4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3E7ED1C-F3B8-E294-F9CA-E6080AE2ADDD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4E44BCA6-01D7-C08C-2E84-5333FD225F6B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15B3BE1C-97D0-FC77-CE4F-487850865699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93D7FF0-22EB-1C30-F80A-1EE98CEED6B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DC24889-D66B-5F7A-B9DE-CCC8AF0AA93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E1D933E-5259-4B80-C80A-21278D5DEC7A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6BF0DDC-7B4F-2430-A1A6-0293D9394A80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73AFB84-FFF6-BD03-A89C-C59EEBCCB62E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FE4AB59-3E5A-596A-9A2C-E99664D1A50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B9CBFE9-B852-EF74-6F38-D25D72ED5E3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86CA796-02B1-42D0-59DB-58243CC828B2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7A300D33-2269-88FF-B8CC-9D8D4727625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488C922-E45B-1CFC-350A-7707212C8BE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D8B1DACE-4E2F-C64E-4DAA-8BB45BB5256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775D754-6C3E-07A0-B793-7CE451DAC19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D3EE8E0-55EB-0A82-3D5B-EC5B428EEC88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A7201F18-06BF-A6E3-422E-20F102997A7E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C2D5B53F-0ACB-6B49-ABAE-6E06772178E6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5279444-92C8-5D7B-5588-8FFF15A7355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2EDD822-5D63-EC5D-E13C-25F3F408665C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7E395B30-BFBC-8318-7161-3D8F8B06ACB4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592BCA9-A8F4-3AF3-5005-4BF185521D6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6E04B60-EE9F-4C9B-AFB5-F3CCFB14678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8BD34FB7-7C2A-F532-C241-D0AE43E4E14D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097E7727-AC3C-931A-96EE-D7449123F62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3B2FCD3-118B-936C-271F-CD06FC7B722E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FBFAA5C-62B7-8C23-B26C-495754FEA752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905C585-FF49-3218-70AF-9A5597E7D361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95125FD-3DC2-C60A-E9D6-876D116DDD3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3787029C-766F-0C1E-00BF-CEBD47D41B27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68233BD-4A2E-0DFF-1F93-1015D044F27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3E9C5CE-2C7E-4F40-E924-F87368EE6E0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3A3808A8-46ED-E1E9-E60B-443DF637F81C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2EB3D5C-5176-B1E8-540E-60B3D64B88F0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98AE655-8D2E-BF1F-3819-9B4E20509308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A2A89E0-F879-C9F1-EA61-68B0385E0C82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C217C5B3-724A-529E-23F4-3BF943B3CCC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9D33EAD7-3F1A-04DA-51E4-638F2211622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7BC8037-BBEA-BF7F-D97A-C136D926C0A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31F4D5F-BA90-5734-F0D9-D2D70ABC304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306B070-8CBC-27B7-E593-A60652B2E729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8FA7F46-32C1-8EEF-E674-1A50DC9A035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82EE498-9625-77FF-E449-D4BC26FF8D2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B6B8673-2A06-2DDE-6FA2-72B08787506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6DE46F8-C776-DF50-7EBD-EC1CC4144819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DB0E5C0-6F14-F33D-8960-07D42C74A68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2EB67EC-F42B-0B8C-D9B0-530F65F8F7A6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EAE2D4D-C1B5-C1BA-060F-F03A5D7A3FDA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E470B01-2D00-3199-A2F5-BADC42922B72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DF9FBE21-7B1F-85F3-8F15-9303B22AABCC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A43A619-1FB0-7E0F-4CDE-C65F0B0DBFA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E91A454B-C0D4-229E-ACED-6A36CEF0B56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427BDECF-0251-96AF-92FC-1E6F70C45AE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420E9D5-1429-0195-C4AF-0895DB7C5A89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A378068-41E5-3EA8-1CE7-25281C4D1F9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B6F5DBD5-9A89-B7B9-45F8-16AF9448A4D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BD9383F-DAEE-6A09-0DE8-20FD6AA17C2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791B066-E83C-7C7F-39F8-D0318FE1AC6B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0619C97A-38D5-C575-33A7-E3EB1A4DB61E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9D11062C-FF15-8876-4B45-AC046DA9E1AF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1016B784-CF99-C4BC-F849-550FBF47C6A7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87F760F-F369-9FA6-E8B5-ECA38C14AA1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3A270D5-7698-CD81-93C0-29DE428B840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8F0B7C9D-4EDB-A67A-AD62-0DDDDF854F6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9EA185E-3FE2-D3AE-56D5-B464046CAD0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664C7EA6-219C-6487-B550-80DEEFAC7E9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FD21698-D5CE-072B-E58E-EA9922F646A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648730F-4A75-060D-2688-BA60227EB56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4A0E009-8BC6-78D2-68F0-3369529FC71D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52A8BEBE-04F3-40A0-8FC4-4CC93C0B0E0A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017C85DE-895A-AF36-9C53-CDD5E9B5B1F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8D4DD787-9ED0-D7FD-3D75-4DEE1D87DBAA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F7DFDB93-FFBD-D692-7DA5-9504CEE732D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58540433-62FA-B5CA-8611-2DF5D1E3889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FB51F4E7-F8A4-6DA3-09BA-8127D24B45B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9BBC5D48-F38A-5DC3-6880-FAD080310AB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B2DADB2-2682-AAED-1ECF-9FADC17DEE4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BC9CA9B-2449-39DC-5212-DF3BF8A88227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AB792C17-5233-5F77-D73D-0D54F7B1773A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D1BD755-B38C-9A0D-98BA-256EBBD1C86E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A17AC55-02FC-592B-2ABF-A8841C37E78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48735F8-D6CD-573F-1543-6A85F82D5C4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4F55D03A-4EEA-EAA4-075F-A50F9C4B17FB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4C50320-5789-2570-8021-AF2BB47DAEB0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4948C2C-7D8B-740B-B93D-826219F34AB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CF1DE822-5978-E125-969D-D901AD983E69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219CE4C-A82A-1BB1-3174-47A6F73F511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A10CBD6-8906-307A-8636-2F0DDCFDD35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FDB7EE36-297B-05B6-A8BF-CEBDE90E6D7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623E50A-DA4A-808B-1D74-FD7DC61B199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96E6CB55-FBE7-0AE6-8C2A-4FB26C4C196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D52F82A-331C-74A9-64ED-2C4B3CC82F7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06B3940-AD8F-6D0F-A538-344A517184F3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75B61801-1406-873A-356C-354410370F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4AF058D2-3EF4-D0F1-6477-A127B4A9417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841CD9B5-03A0-A965-EAEA-694CA845A3D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B5D03D4-6DC7-8622-6301-C6A3DACFDFD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3489E50-6A3F-ACDA-6062-6AC196FB412B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BFBBEA41-638B-509E-7A95-2DEF4DFF1CD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BF2FFFD-3122-3D73-7824-5B0EABFA93E6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01232107-1855-AC32-6B9B-B8A37BECF70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6CD51C3-98F3-8501-AA70-792E2C6E89C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F59049EA-6724-30B3-58CB-2F8BC3ECC5A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51ED50B1-DF5C-6373-B241-710CA0BC605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BC8B6DC-6F08-9B91-00B1-8F5ACC59373C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F30C6DE-1E18-76B4-CAC6-46498CE8066A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09A90193-57CD-BB0D-E624-CEF1B861B50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9DFAE32-CE81-79A8-DA5C-05D6F7132AE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323B6223-94F1-E6DE-0274-0C081880ED12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0BCCA07-ED02-B046-CE80-D63F99FA151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DF5A9E91-8A64-2DFA-3A1A-AEBBBE1AFFD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984BFB2-0F89-F4B3-613D-AF1B752FCFF1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602C7726-3BF2-A900-728F-431354D555F1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AA8D8DBA-15AD-EDC7-6944-A005EA0DF139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3A060EDF-E1F2-E51E-5C4B-F97C25FD309A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56BF08F8-E809-FC17-9072-2D7215124DC9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542FFB5-76CE-28EF-C0BE-79F4616C28F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2D9C0AD-6FFB-4D53-4F6B-C826E6DB7AC3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667CAE60-F57D-1F20-79F7-CA91CFC61A2A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949B6C3-6C22-0074-3867-017A21394EC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5E28E3B-ED01-DC2A-3532-A32D7A554DEB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5AF08A08-C610-8047-B0D7-A87DB8A3F4A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FAE4BD2-C5B4-90D5-EE5C-73194F187B5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4C9AD1E3-EA9B-327E-1BAA-3147B791763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7D3695B-D4C7-1E63-4D1E-A301221317E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FD890D4-7D0C-D73F-08C2-C04F264C511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62C991F-66B1-09F0-ADE4-DB4E9C1ACA26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43E5D998-40E1-5DF6-1F3E-975E83A7A9A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34380E54-F931-A67D-3FB3-766DF67FA67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95280F85-AE96-9B57-B453-D9638BFEFE90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F073550-B2CA-29BB-87EF-55D010161F9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1EB1E976-D552-50E9-DD0D-C476B71461D7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84C39F8-1AA5-DFD9-4AD9-6A0C40F4D66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0BF3348F-DCF6-E40E-2DD5-56F2736C4326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CBAA0F3-8B5F-A146-7BFE-C444AE192205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1FF2B6B-5A21-46FC-0A25-7EC051157336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CA6FE988-11BB-E31F-07C1-47BB02946FF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DABDD422-1B2C-5587-35AA-B457664BD46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EE8A427-A722-42E2-71AC-267B213BC7E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7C2F85A-0F73-D460-5E94-55367CC387E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598B3E2E-85AE-DB6B-B3A4-688C9C0AF8F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2A949E1-AB80-EA99-96F1-99F1943F647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B1D4058-409C-5D85-06A6-0F8244B83F9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6F899D86-60E1-3F0E-E4DA-46908440F38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D67D690-C891-CA7B-CD39-F56B83E8896E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EAE27436-6C41-1F19-2B39-BE9A2E8D1DC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C5757D58-3623-0B09-1F29-6AB0640AE4F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E7DE2A5-71C6-9917-95A0-4AD28E7F95E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88F8DD4-9065-3111-B21A-94665640C274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41106145-0A12-A747-2368-1BC3F5D3BD2F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E62E65FE-22D1-9BD0-B1C2-EFAB28061F8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51DCD7F7-3133-A203-5B68-DBE11B45F799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997FE71-16B7-029B-14D2-CF793D260A7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5C555B9-CAC0-EE4B-2041-CDEAA77210E1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D192C7FD-ADA4-9696-1A78-56F4A51EF70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EE3CCCC-37BE-2FB5-9013-44498302CB0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EF069FCC-958B-4D03-5936-5594504C69E9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C2762D7-930A-2D64-0D5F-C59AAE9635A9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BEC5DF6-C245-4171-DE9E-FD6FE19761A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B5C95A3F-BB76-4921-E26B-32ACF7EF0BB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A44A648B-D72E-6811-1039-8298734B477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1C8EE36F-27BC-2CAA-2D59-0B9CEA53E320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C4539EF-1F81-E1F5-545D-EEFB6D9CEFA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5B227B6-95EB-98E4-14DB-44BB37A2AB2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A601643-64E5-9AA6-178A-DECEC6C3F2D2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D0BBDCD-B5D5-6F9C-3548-D84175816318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2D4448E6-9BA4-89B6-E082-061564352D23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4892638-4D88-DE00-8C41-5C173B0ABD2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1D0268F-A0C4-2D5B-555C-A026010C689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6A428EE-A013-F791-A177-15EEA9DF228E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7FD0A057-903A-D379-9A1B-3DB1EDDCCFF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21EF09C2-D4B0-F9EF-0D38-64683B76884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466B4E1-FF37-AAC9-01D8-1B34229EDE9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7DB0439-90DF-C83B-45F6-8F1FDD493B09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E7373C9-6269-0067-3AEF-8BED7D3FE5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9461" y="361047"/>
            <a:ext cx="6564228" cy="492443"/>
          </a:xfrm>
        </p:spPr>
        <p:txBody>
          <a:bodyPr/>
          <a:lstStyle/>
          <a:p>
            <a:pPr algn="ctr"/>
            <a:r>
              <a:rPr lang="en-US" sz="1600" dirty="0"/>
              <a:t> % of households with limited drinking water services (take greater than 30 min to access)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6D1CE4E5-3813-B6BA-4D60-6A44024EC2D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94727836"/>
              </p:ext>
            </p:extLst>
          </p:nvPr>
        </p:nvGraphicFramePr>
        <p:xfrm>
          <a:off x="685800" y="976764"/>
          <a:ext cx="7924799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2344608" y="815513"/>
            <a:ext cx="784874" cy="1362526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0422970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DE97E-ED4B-025E-85D8-0E82DCEC74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46CE90F-6E69-74B5-6D9F-3900B756F03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7B3FA41B-BD52-2DC0-A932-A8C1931FB6E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EDCD97CC-2E83-0BC3-8063-737F33FD5E4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3EB66A20-3ADC-4935-02FE-D28F37B4A39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DA60ED5-D771-5D29-5AFD-579C03D3079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44E1C1B1-B85E-F643-088A-3750E07A349D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3E919959-4D36-C651-E616-37987514A3DC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FAA04BB-CB99-AA02-C918-14E842AFBDD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EB68A8FE-5347-64C1-BE96-A8A322D6D510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2F38248-CFE7-24F3-B371-FAF65CF6E28A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9568675-DC29-CF3C-B9A1-3E16B4E4B877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0A5B876-8C9D-B301-B8A9-8B10EC6D58B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6C02FA87-013E-EEA0-A661-5051FDF7D9E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46FC1929-B826-287B-4DE1-7AA30901A81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85AF9AD8-B998-563E-01ED-DEDC2328050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A0F74D04-ED55-4763-C033-1A7D7B698E8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236716C-F433-07E8-7DF9-F88FA5751EA5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0293178-55D7-709B-798E-E0379C8148A3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09AE057-9B4F-1892-5788-B009C6CAD92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0C2ABAF-A11C-5BAD-DFEF-63AD6ACF291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2E6D858E-709D-1205-28ED-DA30FD29544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3B862FA-34B3-9BC5-25F6-742B609074E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DFF4E6C-35CE-7909-4F05-5E99F3E9448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5B3951B9-30A0-D6DD-435F-CD4252E574F8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86FD57DC-FDF8-D95C-85BE-F90C105A23B6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27FCB0FF-F95F-1F37-EEF3-1D99DCD50515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44D62924-D0B3-A2FC-740A-EB68CFF41BC6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6F47910-A5EC-7761-CAC8-4DD05248088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1D4BB97-CE25-7578-FF89-B16C79B6EC13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82D78821-464F-3BCF-DF87-7F062A42FB9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9860EEA-5953-F992-32C6-CF28B8E60EFA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F89DB05-1E96-D011-F4EE-64EEAB62A99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7B6CDAF-D6EF-59E3-D900-BF147490A9EE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342CCB0-75AC-1E7D-E1A3-FDAEBDE99DA7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96D4F79-88F1-ED9E-E386-DF7319A0036D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9097E878-C5C2-FAFC-0671-5F4EF0B2F11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03549E2-1FD6-52CE-8260-9316524152E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8B195BA-F1A0-B20A-32AD-CAC9AEA6E71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2CBD37A-DE62-714D-D496-F0105EF2A87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104956CE-C574-5B6F-72CB-FE6114729A9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019B0AD2-E7F4-7090-F2FA-98E67E277589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D41CB5D-4604-2067-46B6-C47C045FD5E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CFD79704-2F21-A640-4D64-51D5391274D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FC4CAED-D033-1E5B-16EC-3E9DA1E9E75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DFB43C4-3715-BD6F-D886-C0D988D7180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3694B2B-BDA6-9EE1-7B23-4C588E75D1F1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F09148A-7F49-9322-A640-2067AE16A0D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17049C4-3319-7B03-51EB-222B9F8B84C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147BAFF2-0BF4-300B-CF62-4CF21E9E295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2CAFF90-B008-9B31-F88D-B95D8E4DA324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9BABF0A-7D64-D593-AD7C-1E1C45A59D7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CE46325-3A4F-AD8B-6BFF-1AA27F28C2E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EAD9442-826B-9652-10D3-F5A866FD639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DA83955-898A-FE4D-2A2F-E921A0BBA87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6999925-2D82-ED7D-5A5B-6136AB1A94B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8DDF968-D20A-953B-6E23-C1B2365E92F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5DB96BA-1624-95FD-851C-2B1382C4AB1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3907633-D6BA-0B8F-AA03-EFAFABBA86CC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A119B9E-521F-6ADF-D554-E4C9439C876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25DB8C50-3051-3C69-CA57-B0D48C7DA93D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495B7F9A-6910-30E4-B5E2-3E786F5C38A5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C1FAFD3-3F0E-7BA1-1D32-F4D7759D7D3F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0EC50CF-3913-EDB6-11C7-CE51506A9C4D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0AD10C7-9EB5-699A-3001-0010A6E25D35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A69CEC2-00A1-800D-5460-0CB9C0FB07E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7074860-34A9-A763-BF29-007E6057454D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74D7196D-5590-F253-FDC3-FFA8B955784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C5F1D042-057F-9DE6-E21B-131D4B0C6C97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54F7AD3-D609-7214-4676-33ABB3ED4CA5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8700337-4187-0EA0-2859-846E93448835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9C56B46-00BA-AC6B-9BC9-AC3CB8B63032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7155FB9F-23B0-33E7-1225-7974EC54F1A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B5A21A3-0686-031F-058D-4CB7021E456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273A71B-EE8E-6E36-EF64-4BBDEBD70EF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E98EA0B2-BDDD-F63D-BBAE-88C6CFE3E239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30C37CD1-121C-AEBF-634B-0EC140E4523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7998DAA-6945-87E1-CEF4-81833E6A978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050570B-6C89-3799-A147-901E7D5BCA1D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092FA36-CF30-288F-E030-D64BA758A35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77EAD9F-3317-4914-9194-57E183EB441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3FC30C0D-EA0F-FF6F-7405-3B9D847410E9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F9F3034-F4F5-CF9D-0D38-6C514A7D7FD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7271014-93C9-0CB0-36A7-401D47799F2A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68BAC54-154E-F8E8-5F6C-D98788D5A80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AE9FF7D-6695-B740-E1AA-6B76D72DDEC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88F767F-72F3-4EC6-17F0-1FD7C3B77C2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096A0A3D-9ABE-0588-32F3-4E3C6415AAA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4E8E6CB-8B07-E2B6-C209-4290D8F881F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55FC9F5-DC19-AF8B-E359-29D190A7DDE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16243CBE-A5B9-D0E3-30CB-A43711D10DB4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CA3711E-EA20-2B69-93A5-EB1E1D0C2E98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E8E88FA-BFDD-53E3-9240-4525914AC64A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472CB33-8486-CC7C-A345-2F88A54ED8BD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1ADBF7E-0463-1C47-48AD-8222A4A6F8B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3498280-C350-C0AD-10F5-F6447400114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282B0FF-EDF5-185D-FFF2-10824535B5A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4C4BC25-5F35-FA0C-5D4C-8797F994A4AD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30E7139B-8B28-70D5-F144-D5AE9484300A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FEA52B2D-1FAE-A82D-F941-E7E810592EA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2F2ECCE-C434-A06D-71E1-B4BA68020B6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779027C-3E71-3D95-E834-71D6F8F763ED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AB279C0E-B958-909C-D8E6-F4DFF4D8B2F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15324582-ACEA-90FE-AD5F-AA4B5C71228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73ACFF8-A935-F6B8-8B5B-5C01FCD1142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B27A198-ADCB-D5AB-3B73-C3456DE504C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D80CCEC-5D04-BC85-5F3F-B53879A91C5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A72F640-5AD5-F822-EDFC-8E9338CF6F9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D20BA02A-D2B1-73F3-B27C-8871E8E49B0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5A6446B8-26A9-7B22-0928-85572F0775B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8A90553-7183-76A8-2B69-9B0D117E000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06B744C-C560-58E2-0283-D918DE94ADC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403C242-736B-7BE5-0BD5-08B64C08C1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C2EEC2C-14EF-62AB-307D-179BA8EB7FF5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774FEE89-E2EF-A05F-E64D-FBD41B1279DF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3D580251-F578-629F-54D9-B94696F63581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0D1532C-CB8E-E92E-753C-4F52BD49E6E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92A471BE-2B2F-01E3-F56A-59AD6D538C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7336F312-0112-13D4-D280-F74074514ED5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139E203B-2BAD-6757-6459-74B86F9E280D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0587314A-2296-7227-AFAD-9E18E0DD308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9C1A6A1E-D562-A789-E97F-FC1B38415DA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1418D52-DAEE-E3C0-7601-FFE369FC480A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1C3F9F57-EE51-3689-10A8-D806A669ACB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97120B1-AE42-B94D-DC79-B62B64FCE6A1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B857F44-41BB-B4E1-091C-2ECE6F837650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A52968FA-7A3D-F30A-AD0E-119E169E6E8B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D2EF99E-0CB5-1CE6-B90F-C65FAD332AFE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D7161732-D79F-8909-C103-1A6A829BBEAA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1C8E0DB-220B-E094-4AEE-0F1159FF466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BA5D1C11-6FE8-6817-64C2-39B5BABB5AEB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088D0880-0B36-48D5-B9D1-68CFA1D85375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B51D343-941E-79DD-8B3E-1F37EDB2FFA8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1D27D4A2-B471-A48F-EC54-DDA30A7F79B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BD6367FE-9797-B0F8-9692-1F62426DD8E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B5755B2-B6DA-9B9C-3AF4-4F907A24FDDB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B20D8F6-4850-1A89-3CB9-7A423D72B303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B8C9F30C-E897-7B56-AEE1-392DAE5FCD2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D0DDA16B-9344-58B2-7F39-B2F463FF6C1B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B93B1E1-26D1-0989-625F-DAB464FAF82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D06CDADF-2AF7-5CD8-5659-EB81A5B7775E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9295AF3-CDB5-8DC4-7954-5A81E15535EE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9052DB1-8E7A-278A-0EA6-26D9F3DC3CA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881846C-9C86-CABF-3264-6CAC7F6FD682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A5F00CE-7A4C-5E91-60F9-31FF007B50E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3E4E2009-717C-2486-EAC0-A1E3E00E499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830A8BFE-20A0-2F7C-A761-EBA4C211762C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586B1C24-ABBD-D82F-8307-77CB45E95E9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95C0436-57C7-D3C3-6636-D4274B957D10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4A0389F-03D9-E352-123F-AA0F185BFB48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4E8DA792-38C9-9C41-CA34-195C3E0B027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250415D4-D68F-CEEE-EBDD-0A1C523D34D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50DF51F-A722-9216-61AE-7648BEA2C81B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CFD71F9D-A8AA-34D8-8030-369617BEDB9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B3E4DBC2-FD12-08BE-B327-5EAF2176D8C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F810657-5862-1EDA-C5A0-7588DA2FB99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9CD4785-87DF-36E4-E312-A3429A535C3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F3BAAA1-F352-ED02-FC1F-8FF46BD41D2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ACDA929F-48C4-8654-9B85-878E1C373EC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46BA707-A3D4-9AAC-DD70-EC37CC5E3FB4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5B4FD951-3F4F-E8DF-22EB-BC306A10E97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D116E18E-CF76-812C-FAB5-039D1D2021A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B9814B5-2167-D191-233A-49F542B22083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868CE65-B3CF-9C43-4BAC-8020CF503C2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E642E98D-B745-7650-811A-D3994DD0B81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3624FF1-5432-1632-CB7D-19BFFDBFB4A5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920C30F-657B-78B2-46DA-E488D53E66E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711E3F5-9A6C-FEDD-3A4F-0F6BBACB63EF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D143574-6400-6A35-EC34-A3C2B425138B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55A43A01-07D7-F682-DE84-BD044BACB4A1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36CD654-8BEC-D116-E24E-DDD66C70B25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D3BF1D76-E8F1-4A18-3790-09572D41278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2477972-E572-F022-9F68-8C6FB9A72BB5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6CF33022-472D-DA93-C60A-5AE9D911D3CF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73139CCC-EE9C-0E26-1DD5-2E8DA023D12F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3231677-FF18-3CAD-6D26-151246C78D4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BCBBBCA-877F-62E0-B59C-180E1501B683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AE84839-5044-D4D5-E7BE-F7DD85F6C0A0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AAE98BAB-9486-D259-1F87-94DC791B109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94A855D-C580-4A6F-5D10-D303FEB408E3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614127E2-9CE4-4129-9DE2-A1173E258F3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9AA2B20-E03A-95C8-48AD-F444CE778CA9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1236F22-DA9E-AD5C-479D-28A44CBCCF34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75C353C-CDF3-AA5E-E0E7-905BE2591CF5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B3945F40-E546-7773-5F2A-397FF2D89C0F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7450C9F-0973-DE34-C450-E13EBD69039C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E4A9A7F-4A1F-1073-3E3B-CB32C856F342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DEC3D34-CFF9-60C7-23E1-6E9187A9EA9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F6AAD43-C7E7-7500-248A-B227A2CED74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71B5A9C7-F3CC-CF95-3DBB-303CF716752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1CB1FED-5EF4-C419-F224-2B4AE84011A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4174F68-BDC3-5FFB-789B-6EE724CC54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35BFFC24-3638-A094-82BE-B06F799309C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310C76D-7DDC-8F99-466D-F65B69DC9EF0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DE7BB2E-D822-47B4-AAA3-957C1B2CC52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51B286C0-77FC-77A6-0BB0-58807CC70F81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33143808-B014-F741-D069-2A2A1DB7CEC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EDAC286-6A40-5BE5-1F8F-DD92994C0529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5368CEC5-8EDA-D799-E56F-6C737B00706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E71ADBC-2A45-04DE-F283-B30C0658E36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A506B2B-F6BC-1437-C022-38AB3E404F3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6021E048-8AD3-AFF3-4982-2769F7CAD7F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4CCA83A1-F890-F8C4-2795-B09654D67390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490E81F-8CB4-FFE5-5B10-71989277D0D4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A55DD41-4861-04AC-330F-E4D4BF09DB1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57AA49DC-EB44-A7C0-4452-5BE2BB8B821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2EF9391-2754-8EF7-29A2-36E542CF2C9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34EC7846-F3E8-3080-0CDB-FC600A3FE21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0FFDF7E-AF33-297E-66BB-2D9D1368E34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24C59B03-9438-7DB4-17D6-29C24E53DA7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BAC8BD0-7AAC-9891-3DB8-8C50F639CD0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BD7FFB9-11C6-1CE9-9542-D50C59CFC49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FEFF135-D947-F5EB-E39C-E1483B48665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7CFC132-8082-C0D6-4384-9BA7EAF4619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89C9588-991A-B2EC-568B-56E707AFDAF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9C538D6-CB51-FE96-191C-2F0A5302CDA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659D83E-254E-59C4-F31A-B7D1F06C743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855ECE0F-7E8B-9E7B-31E0-810BEFE3E29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5334FB0-57FA-D82A-89C5-74D7DC7B4F3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30B6AB7-9E53-7BA0-5E8E-561A8AE59F14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AD9E28F1-FE48-2FDC-05FB-72FC471B7431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B92AC25-F062-0613-4F4B-78688C839F4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B257EB09-E6B9-EAA2-B8D7-F9E30964072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232FA031-DA43-E3FA-0FBA-7B312D0C32E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921177B2-F71B-2B1E-5037-790009647526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2D28030C-55A6-0D18-2E28-4D2D3ABF4BF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779A29C-9080-39AF-FFAE-FE2DE4B633A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D66E4E1-822E-368E-0DB9-B044EBC52C0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4D78972-614B-2233-547F-19C20DF3AE10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B19FDBFE-8EE0-FFBF-1F35-CD6283D98E0F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0B1807E0-0624-2B4B-DA0E-21EB00656A43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4D2AD9A-77C8-9722-4E23-9A115D7890F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5433AA2-5F12-D553-E3B8-042517173DB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5013ADA-CDB0-3DBA-672B-25FD4B867E5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FA6AFD2-808D-DE21-442B-77BA163B371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1A47C09-1F2F-F643-B453-AD7492793E6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D922C9F-9302-4F6A-90C3-879188FC6FD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926638F-8B03-9A7E-D041-E20FA62A1881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64B245F3-FCAE-1888-C907-261047C5051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40983FD-BAB7-47CA-8B7D-7D0F4CA2458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3A6A501-5E63-B91C-EF39-5C11F2330D8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F411D844-E7C7-EF50-3FE8-DDAD1EA6695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B7E5455-47F5-6E8C-0EA2-0A4182C4915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DB9DDA77-4B0B-63FA-005F-67A0D78297C0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F86A4CC6-C899-4DE4-C42A-5EBA07CB00F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73A240D-D884-89A4-BBAE-5B75A616431F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13BDE3D-3B66-7A55-7505-B3F6AD5EE1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9461" y="361047"/>
            <a:ext cx="6564228" cy="246221"/>
          </a:xfrm>
        </p:spPr>
        <p:txBody>
          <a:bodyPr/>
          <a:lstStyle/>
          <a:p>
            <a:pPr algn="ctr"/>
            <a:r>
              <a:rPr lang="en-US" sz="1600" dirty="0"/>
              <a:t>% of HHs satisfied with drinking water source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3E374371-F5A0-D8B8-0FA7-99A4490C8D1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06314976"/>
              </p:ext>
            </p:extLst>
          </p:nvPr>
        </p:nvGraphicFramePr>
        <p:xfrm>
          <a:off x="304800" y="907616"/>
          <a:ext cx="8686800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8014258" y="1076008"/>
            <a:ext cx="784874" cy="1630993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2546854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6C3864-5411-8A04-9A0B-FA0EC94B57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A5788C5-0906-5800-A6EF-9ED14E7CD95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81960BE6-192B-F4FA-2670-189113AA8BC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B9266003-52B7-EC23-0421-BEFE392C75A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1E62D85-BBF5-3A72-C56E-C67BBB2BB54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E5DD9768-464A-F632-E337-CC5732E0FDE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783AC81-3B95-B43C-FDD0-8162F32BC67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A232423-ECC5-68A9-74A6-51649ECC7B34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5971638-A302-D32E-911D-C743861268A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F1260114-A86F-1782-110E-B7EFB5300C77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B1949893-55B4-7E2A-CAE9-8A6EC7AB2835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DCE4D5A-7FC6-D519-499D-DF335BE606DB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FC0FE79-9C31-0240-F77D-14910648595B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30837BC-53D8-9DBE-4138-59D2A772630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5CAF14D-C707-B63B-3704-5821CE61980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FB0A78E-E96A-D450-6870-124B611A8B65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E496E588-0B51-C86B-2525-1310ECCCC3A3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4A60F21-FAE6-00C4-244E-9D7403C6A337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F7BD9B91-5D58-199D-DD82-F2ADAABEB74C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5855F74-A229-8EA9-3AA2-1A308541C670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DB4CC17-B773-C959-580E-A3656E6A0FC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DD376A4-31A7-BFD8-3948-224D922E1F27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EDB17EA2-2F5D-8828-8D13-169410E366D1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21CE0E3-7872-308F-CC43-93FE0FF3D8F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BACB1C5-2295-9739-1C2E-07D62FD7B1B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8E62D4A-DCDE-0028-1BFA-8161FEF8407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8D73F69-07C6-CD9C-3D4A-AA9383083B7B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688749D-1D8E-79DF-0B99-D00C136697D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35B92B1A-7DF6-E224-F644-6A08974A49E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A4902D-0512-2B2D-31E9-406AD9AE4859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D83E206-B90F-DCD5-17E6-20A2722CF64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EE49DCFA-7340-833B-B633-8482B1A30C7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14B553D-5419-9226-B5E1-E43583E02C6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98A3FA8-CA8B-7655-BF5D-D58B82B42264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3980A4D4-48AF-3616-609C-E5E01297217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AF533E55-6699-6A35-4037-8D382974640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EB41B9AA-0EFB-E1B5-B35D-6B73A717FFAB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CEF53C9-4C51-23FB-1FDD-1C4F80D1755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BA8B7FEF-7147-1B1E-2466-78BEFD4DC5A5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30336CC-2647-E130-18B2-94A6C975D01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A723EA3-7EF7-3234-3BCE-6060B9012DE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1B5AFF9-8FD0-CE5C-22E8-A2E7DAF6695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FD3A56E-6E33-BEFE-D03F-03C89FDFEFD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C87E336B-CA73-60F2-326D-20AF3A8E150C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8E06B30-5399-85BB-D211-B177FD72355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9BF414A-6B34-7D3C-2EAE-9A79A484634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3AB1B66-39F1-D044-2860-71351830F2ED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415EEA9-8738-0FA4-BAF1-101A81CCA57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90F6E81-0E97-3325-2F09-F593CC4AA95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4F4DDD4-AD25-12FE-85FB-C392F63EB6C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9CBF2E0-2F16-6988-CAA7-BCDDC54D49D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D7AA3E7-2B56-3390-2AB4-A66BA8C05A7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DF5695B-C838-BC2B-8C29-B53F59D12FD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328050F-0192-3B2B-E9F1-A1AF0AE5E164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525444B-49FC-C5B1-BAAA-5DEA77BFEC2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1B1A04C-1D7F-26EE-9061-E1A48020A273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2A5F6C23-3C08-7736-C80F-C1B262C2398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E2470DE7-7460-373C-9C5F-B3E673AF186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05BD998-843B-89F4-668E-B0B9B7550A2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3049EF3-4C27-7D7F-9FD4-D461CAAE60F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E0063EE-EE7E-F463-FA31-D8DE3923F21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1721502F-A632-BCB5-41D0-C90DCEB8A19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46F8DCC2-762D-F14A-0599-6EC7AAF2ECC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A41E5576-6CAF-5A36-472F-F321B9129F5F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EA71532C-A26D-368F-1F99-E93638A607F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59E393E-B515-83B9-0874-9F910E0AA45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B34D136-4568-F7B8-1985-2580F8D56BC2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504190D0-A9B4-FF52-7D4D-803A58950FC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52C235D-C8B0-DB46-B580-B623A2BBD070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6690C97-4D4E-759E-3E61-592157C6458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A8EA029-D1A4-18BA-EA18-56A59F3D335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9B58767-AF43-7BF8-5D8D-B0CC147BC802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427B7F4-3EE5-ED3E-6CF1-174DBE9884A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69F39BE3-0FDD-446B-1AF8-0F134EB8090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1A6490F-CF6E-18C1-974E-FE29BD258CE9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ABC0DFC-458A-5418-DA18-F59F889EB4C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3727E51-2F35-F2BD-B3D7-CD55DB6172F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B89DDE8-3759-5616-5C6F-E99C0802881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3D63FCA-1C33-40E6-4530-13EE023086F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F36DD3B-2D09-8941-65F0-390E59C937D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04BA27B-FD97-9940-C7F6-EEB0233EFA7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D9499C3-4230-4ED9-0E0F-EB9E5676278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B532A388-ECC0-FAFE-8F85-72C4373CAA0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8DFB09A-A059-E519-08E3-877CE136DE1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055A19F7-8BCA-FECE-39CB-307931769C8E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329329C4-2CC0-9CBA-3B88-F0B4F331E34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2885F0CB-CF01-8C0E-0766-73D1A17327E9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ADA7742-8D2B-DE68-7BF3-81C4026D68F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B039523-60CA-262A-890F-3612FAAE990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B815929-2599-70E2-3348-2F53BF525E5D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C795A15-4F4F-C8B1-8C00-9B90C8F9BCE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6162CCE5-AC28-13DF-5A47-A99A3FEAEC64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5999D4FB-3C30-EB65-1A87-DC367D1DF07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29E690B-3F99-90F0-93BE-005DB678322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5D5A386-0E34-05DD-59AB-A80A7C1A627B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50C1D70-97C7-C9A5-FA78-870261EC6EB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101AAD8C-2BF2-8B0A-5C3E-398DE54980C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EB4D058A-F670-4E8B-5CAE-526B2961C86B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C0717533-85FE-EA5B-2266-000C26A99F84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FCAE660-F8FC-E249-B9DE-2384F951CC38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04BFBB0-10C8-E448-34AC-95D74483448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6612B49-468B-8181-4431-75D70D17A7DE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AE93FA4F-AA21-0237-7FB8-CEF9F50A12D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B5740780-2152-3F86-0373-75C5BF658A3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C9F0EB8-6FD3-BF6A-6D83-34F767B4443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26A4F23-D2F8-8335-CE42-7F81EB8BAD7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CA18AE5-08BC-1672-CA98-71F27658E789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D8E4480A-5933-74C9-090B-B2CA071DCC6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FAD61887-75FD-56CA-23F6-F64E9217334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5492447-95A4-54E4-DFB4-E326B69E8355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E0C7AA36-A4B0-81C3-49FB-1604B764807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F9081CC-BDE8-44BC-274D-DDAD19C4F587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1739DFB-3814-C23E-4982-BC9901D5C3ED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9331427-ECDE-0BAA-2F72-5FE202767EA6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C989FF2-7A63-4655-43F0-0D2CD2C3E59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9D6A6465-D1F3-58DE-F62D-F332BC172ABD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76073E2-A4B6-5435-EEDB-22CE1D51883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CF5260D9-E563-8ACB-AAFB-88FC7E619C89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A771FC4-CBC9-0BB1-CA55-5B2DCFC4D2ED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EF271A9-F15C-A1F2-88FE-C52E312D019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68A42214-73B0-3358-649B-A3112C93882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75CFCDB-E88D-433F-7206-626BD9F5022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D64B0373-6A10-0F5E-D9E7-FD5C2C1B030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265C365-1636-C64F-4D2D-28F76AD0C7D6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7DB4D55-A381-AA18-FE77-97B2E08890A4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2521F3EB-6E89-3243-98FD-97CB9E3027A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16A2D96-C558-64CC-78B0-1656FCED8669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E49EB2B-4FAE-5D0A-8F7E-EC143F487E98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E820D6D5-91CB-2932-DFB7-6E80E4AFD13A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480E2C3D-E266-70A6-A698-15BE69AAA12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3739C35-F960-0BCC-F794-B78669A5666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062F7B9-0EB8-74BD-39A3-29FCEF764CB7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0771FE5-139E-7624-F920-95898E3F19A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E0E1EA0-0941-8543-FC38-BFFB58A9235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71B3907-E636-B03A-8D9B-937E6F24EE28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3B439FD-76F8-88FD-6102-AA14B9D551CD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9902F4F-E106-79FD-3AE4-B81FA8D2A6DD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D57FC81E-E62D-42E1-6688-39BAC952AC4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C98F88D-E32D-8CDE-F699-DD43F7DA6EB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9A7BF65-89AA-F890-284A-6C1B540260A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C09808DC-EFFD-CA1E-587A-D531E752F43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9933A7A-8F48-4462-80C1-C7E56700C3BC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0E3F179A-01B4-ABD7-1800-69D78419C43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AD2C1A9-7220-C2C7-274B-9E8890EDA165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C4A7F7D9-B6DD-1DB3-CA4D-A66F8F86F34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83E666E-D8EC-2AD7-B803-5AED76C21B85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D8E19D1-DF7D-FCBB-0F2B-ECAB66CFF9E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7B9DC383-192E-549F-1C6A-8FC4B15E10F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884C078-68A5-00C0-2E0E-7B35BCF54C4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2F4771F6-34D2-8157-8477-1EDC8BC4078A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84C37E99-F29F-E480-8210-B18C3FC288F7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7DBA0BC-F4F8-E896-A92D-605050EA08F8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7A11087-C51F-3BB2-E14B-76B2CA743F5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2DA0FDA-99F0-B8AF-8DEC-3F2B71FF56D6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67F24F6D-A5D2-C283-6F62-98CEE09BD44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BD0CFD2-E390-D1D6-1FCF-CD1CE6E69DB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F1D4952-14DF-71BB-9BF4-01D0137BED2F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6E2AD487-8EAB-07EF-2BB4-45E244081CAF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E6970D4-A038-36EB-1000-E9C16A299EC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2C179ED-D93E-68B4-EB41-D715D2A7271A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B519F1C0-4A99-9DA6-F34B-6AB5F92E144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01E83E0-3266-27C9-2131-746881A8245B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A2B431C-CAB2-375E-1450-22DB1F3701B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093F8B2-A0BF-03BA-AA21-175FA751B6C2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09A51A64-B3B8-7912-A6EE-DC67850BDD07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C2D192AD-5BAA-99F2-4287-DC788042CC0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9745EDC-E085-1F42-AFAA-E3C93F5C960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8FC80581-3A71-A1F3-D82A-20CB53E4FFC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B1C6297-66FF-0C9C-11F3-603829D408B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E2B8D2FC-05AF-6F8B-790B-0FE256210720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84D27C5D-A6CB-C276-4BA7-D8392352E37A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307AE27-91CE-9210-0BF2-2D5A9746DCB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6C83DF9-A2E6-AF74-42F3-401F12E6F22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66B24A5-2875-7D9B-58D7-42129DC3DB54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9E82011-0FDA-2611-7CE1-5FE1BA0E008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119BFD9-A9D9-9552-3B81-B381CA7336AF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3BC71AF-6A13-3FE7-F489-194B4CFC6D6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16F10D4B-E1EB-B791-6DD4-3E61ADB67ED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77D829DD-EACF-967F-A2F2-9F07A9BFD246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1F1858D-BD73-2526-2B9F-ADA2B45CCB4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D332EFD6-962A-33BF-25D4-83542FBC3E4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331A610-EEE4-BAEE-055A-6AAAE98B4A9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FAB1DBC7-5CB2-A30D-7393-BA128694C8BE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ADFC67B9-611B-396E-27B4-B23D7CF7378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2C697293-EA8C-6CC4-1C1F-2B0B2E278AD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9798D26D-7A88-267D-24B3-3431515D4F3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A3449FD-33DE-BB32-EF2E-FA754C82D9EB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BF8C72F-78F3-9509-FB88-95853C50F08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59F45F73-9AC8-2C9F-C126-3602A137424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93A3418-1D3D-7AFD-E17E-FADC5369F922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8D13E19-7557-8EF9-D766-D47E143495B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F56A7E6E-A3DA-A23D-2266-FBF81B5EF11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56CE27CE-6DDF-B1D8-3891-651219AD1D9D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87ED88C-FF3E-5AEA-8C5A-9FA3E0CC584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386538F-8FAC-26A5-5AAB-5E71B787668E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827404D-4D59-58CE-CBD7-F1554EF3C02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D772E25-8B65-D480-84AF-F74F8ECDA15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A745C9F-768C-5945-03BB-8A88AD2D3C82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681772F-D944-B699-79CC-83A05325B67C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E200503D-5C89-A5AE-8AAB-FE6218FABC68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B998402-3C5A-C58B-527F-BA6E50D81A56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91D95DB-A6DC-AAA9-5341-D313D4B3ECE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D7F2E70-D77C-EA89-2851-9E577592D7B8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94DD0D0-9223-D417-A287-A5BDD57F4C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5E02C52D-32E2-54CA-EBF7-385EEE78CC8B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441A5545-3428-8CF2-9C28-EF2FF27AF72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AA8A1C43-7D37-B77C-FCFC-2E45085502AB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0D182A6-B48C-765A-B027-C566B4F4012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70166D0-A843-3B18-54D4-1AA331E7EC1D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A05DCBC5-7064-33AA-8E7A-AD1CB546EE4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BDA86FE-0FFE-DAB6-4AF7-45C1913A4D7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12E7AC41-79E6-3F13-8F9F-9F36E5C38299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249901F-21E0-3ADC-E069-CA1113DE2DC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DE249EE-9C06-62BC-ED85-26AB4DEB41E3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D15F9FA-81AB-124C-6E2B-E70217190B3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D0E791C-5192-BAE7-3109-00B8A1E0F90F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2156E6C-8D45-EEED-1C81-BE0DB58E685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0874D26-8A28-FF1F-A5C6-2E7B7079A39C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64DDB46-56A8-CF5E-C2AD-D7AA660AC4C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86A93703-D380-F98C-E00C-DB52CC5B687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5E0CD75D-618C-BFAA-A26B-FE5A3EBD138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5F4139A-1D80-2271-4DD0-585BE095B75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C263435-1E24-9510-B101-DD13C87154A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1924B839-C7EC-E520-29CA-5C0748C7F9B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AC672989-31DF-55B2-94D1-525F208BE88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92D62DD-CCDF-844C-48A9-877DA1371DDA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658868B-CA19-6109-EB03-D0406354D7C8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F0112A6-914F-F06A-5A68-FA137DFBE05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78C90B2-064E-5315-E635-C331C663F74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1B473EEB-9D4E-D2FF-039A-2A489365A85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D2314B2-EE2A-B834-F3FE-885151E2DD9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EE05B838-8BD6-982A-7B5F-1727D37E66E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2B2EEB4-C299-DF7D-986B-0542D6D6FC73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6F502B38-ED0E-B757-0B21-0EF201B0A62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1775732-4B5D-A68D-ACFA-45678E9B706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A528802-217B-B2B2-F923-C7631BD1E334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3E5476F-78B8-1DBD-0F19-921C89EA4AB4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BDB8F9CB-5593-D0B4-F8BB-E0ED1FB95A9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4D4A2513-28C0-E525-887A-81CC41517AE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01C1346C-5325-457F-21C7-AFC0F5F5D789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09E4C34-9C4E-63DD-E919-873D484D3E8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DD6EF69A-1CD1-DB47-B4FE-B3BBFB158BC3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AF25C641-2DFE-B3FE-60DC-41A6586CCA5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6040D697-72D4-C368-DFEC-F86F27F39B13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DF9C15BE-6049-ECA9-5CAF-6365D33DE8D1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008584D-C0CD-967D-8AE1-5C0569CE311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9A59662-DDFA-929B-15C1-48941DAFDF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9461" y="361047"/>
            <a:ext cx="6564228" cy="246221"/>
          </a:xfrm>
        </p:spPr>
        <p:txBody>
          <a:bodyPr/>
          <a:lstStyle/>
          <a:p>
            <a:pPr algn="ctr"/>
            <a:r>
              <a:rPr lang="en-GB" sz="1600" dirty="0">
                <a:solidFill>
                  <a:schemeClr val="tx2"/>
                </a:solidFill>
              </a:rPr>
              <a:t>% of HHs with Improved Sanitation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E5596FC1-76C5-48A9-D910-78BD6ADDD41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80640006"/>
              </p:ext>
            </p:extLst>
          </p:nvPr>
        </p:nvGraphicFramePr>
        <p:xfrm>
          <a:off x="304800" y="533318"/>
          <a:ext cx="8229600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2939731" y="1023080"/>
            <a:ext cx="784874" cy="1624869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0432349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0430F75-4196-A471-EA98-637ADB418B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7743340-3C67-5187-01B1-DC263155224F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23EE2D7-AB45-86AF-CFDE-2AF0BD5D9CA6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696DFA2-A5BD-697E-9002-7185CC0FB70C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F7802BD8-FF6A-BD52-6FCB-4E3550112A3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18561AF3-704B-731F-38E7-6AAB80367A87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1E0B6D6-1BA2-2FE8-47D6-3C10B7171427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56C049C7-EE6A-A7EF-04C9-9795E69D4C6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F1B657F2-50A2-45E1-4BBB-A2B4F721B7D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F45592BB-870C-6B1A-BFBC-D72000437EC3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CCD7F4E7-37C1-F8E9-58AD-C38BD94C3B6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FC81206-4BD0-BDA1-1AD3-AF5EEC66031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73F4F81-32EC-A11E-3636-0F608A0E279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5D94400D-23D3-9266-8350-BEFA88E7C064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629D1C7E-703A-802B-0F53-A2440475007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77032F23-B5E1-5410-AA9A-281CAEE3ACF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96420566-4DED-318D-2B36-D1237BCD1692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30E80FD4-243D-257A-8510-81D56B2A453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8BF02C4-C80C-C02D-20FC-04B9529490C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5D8E11B-2825-21AC-0B5F-1B2A22AEFC07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F324851E-F8DF-29A6-CD26-5DDDE2B3AE8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C339AA8-E93F-B58B-DB66-3B4F69D3DEF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D9D088D-783F-D9EF-AB32-D28A00B18A4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4212896D-BE94-3522-9CE4-426BCFF77A8B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6587C03D-7E00-7BAA-493A-350D9C030933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FB74500-95A7-D182-3B89-6C10532E06E7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022B9CA-B874-43AA-C1DD-E8CEEF154AC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21C2AC9-B799-9F42-5FF8-9129C345C517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773F8D7-F3A7-4CBB-F267-132E58CE4B6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EF4918-3D07-1E86-15DB-49ADF37B7F22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D15D929-9149-FAC3-050D-C2BD7F3D284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2C62437-DCE5-35E9-5436-1160151E7D8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E656D4D0-D3DE-6102-991B-1983C05B38C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235ABAB2-EA99-FAC0-1CDC-BB391066D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87C8F58-DF0D-CEB2-53B9-31FB1DE6B28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A383A3FA-CA98-8A97-D5F7-45F77DF990A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94A95E08-02EA-C176-EDDA-86D82B43B0B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CE4D4EC7-52D0-6B64-0210-1A381F83299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0D6F9B5-80B8-316F-A8B7-D45262FE7A9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B05D717A-4E11-7A21-8CE7-8407E34298C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229A4226-BBCC-5282-37B0-8C16356488D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B31945C-B917-3570-1BC7-58050575ABBF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6A38582-A951-7E48-9F34-9E30A123890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EC5DF884-EB0E-02EA-5619-E2133A2DBEF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C9EADF1-3191-C51C-F84A-3257E247FE9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EAF7E86-0A35-B185-143D-53A7BA52583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921F81EB-1D77-70CA-5BAC-360A4EEF4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6E1432DE-5F05-4403-97DE-C26D914ADD31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54A6AEA-F1BC-29E1-DA25-BAE1FB70A1A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1C3F357-5BA5-D548-E897-7059007A101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D5EAD23D-C786-DDA1-0BBE-32F155348F6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757A6CB-8037-8A81-A732-74E17B6C24EB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C3FA1B53-8D85-1BFB-1F97-9807668AC4B3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7DD9D73-D830-331B-C8C8-BACFB35B11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354A6F9-16F4-D0A3-8D2D-E83D96E6EA0F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81D283D-18E3-F2E2-5054-4E3A4B393A3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8DDD3CE-EC2F-EFF2-E4E3-9AFAABDF4C58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E74BE1A-F83F-5199-26B5-8C1036647C4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56C3888-D599-92FF-1F69-17537CF32D5A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62EB39C-473B-8A45-9192-2B2585A4BEE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370E4C74-1A75-1FF3-DB9C-29891DC33AF0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32C2DC0-FD3A-8C2C-9EE4-A32023F5F1B3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86162F5-BF0F-B9CA-6AF9-70AF66E6C92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3BAB512-3810-4B91-2157-331781FD07E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9BAF8CE3-ABBE-6460-AFC7-8BE236F0976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C452B70-5B48-C1DB-C091-22C55714642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FCBE965-BC68-2137-2689-44E800379695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97D5A8-4400-7998-D927-5D01B917C934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6BDE636-797B-6EC1-CD7B-127317FDF59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7734676E-9101-575A-9358-EFAC6D360CBA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F77A236-A7FA-5D7E-C138-370D006B565B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45358295-E2BB-F8BE-7F59-89FE62B2187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24B543C-EFAD-D8BE-A018-CD45718EA92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5A07ABA-EC63-53BC-3044-377C0519E977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4E0A674-6A7F-9BDC-8B63-F9407A8BF741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FE8EF42-4810-8B94-815C-872FC4CCB55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E8A1E7B6-BFEF-DD05-0767-D1E050B2D82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2A3868D-9353-2976-FD1E-D7EF1B7E5B5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CD750DB7-53C4-8044-44A1-41C4D22CABD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E939CA1-8672-35A1-3DF2-D774D74603C4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E706A52A-FFC5-D432-EDC0-0889D78926C9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251AEB8-910F-6775-4F6D-33F56821CD0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511AAC6A-5A8B-E316-BE0E-262A6712BB8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DAFA5E73-76CE-9E00-3EDA-F251094442B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D3B6BB70-674F-A87F-98E6-719A4F546A69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3C22A4D3-F7F5-D448-98B7-20EF97310A3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56F86AE2-8C50-0DD5-DD69-AA8DAEBD122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1810221-A7A0-8B97-54ED-8F614CEC9CE7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C85F265E-7850-B19D-CEC4-74BB4082C9E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22D60CDE-A508-86EB-00B7-9362F00A5F4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928E00A-8F02-EDA3-F8E7-D2B6D3F70E12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5FF5FEF-D49D-5021-A901-2594DC0AA9D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167D1681-B332-C60E-E9A4-5B5C2AFD7623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312C3F3A-EDD2-2363-05E4-39C80E548E5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013FE994-CE1A-BDFD-4B27-D51512E6554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DB7D2C3-8401-650E-9D20-FFEEC53F2D98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5A40F3E3-4713-EDD0-9B41-69CBF5487562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0DE7B33C-1904-6E2B-97F6-B07B7FACA2A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B529A880-932E-9B3D-98A6-E7319B4F57E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AE621ECC-4E05-C436-BA76-19A626AB361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B4CAFE9B-8F94-8753-F2AF-47442CF13857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5C22370-F974-5216-D427-8B3862A848F8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F21693-5A61-15E1-EC06-5D2557676D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37A62E3-C565-58B6-DD8D-BE9CD87393F1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B047A80-E324-0CC5-3ECD-B784EB97A22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347462B-0790-964D-FC7D-7AA0B79AEF7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6E32E515-290E-1842-699C-1B7EA791A51D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175DF244-4B50-E639-C54B-1931809F357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F86FF0A-EA57-E6B3-3549-8B75B2F7B376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F9B40C0-78FF-325A-4553-32475002A7AC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D396BBB-592C-1E7C-EC0E-AB312A638C3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37B8F4C-BCE6-4891-DEF0-4BD872452CFA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A9709A1A-40DD-A30C-7A93-7F46E4EAF3FA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F9447D82-DBCA-9889-FD5C-4A40273A03E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9614F40-0EE0-E7EC-1239-0961AEFBC22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D83556B-B6DF-0B17-DDF6-272E1CA8FCC1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D7E2A7B5-9C3C-8F09-5A60-84CE95EFCF8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587C108A-CB8B-1C97-7074-057F9A0D3878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DEAFE8D-E673-8184-C156-FCCA3BE3333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02935B4-7FF5-C7AF-9000-7C5174F1830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AEC8DFB-C291-330B-B9D7-546FF1F194BD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ADE60EC2-F851-4E32-5B75-1941DED5494D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53636609-144A-63BC-B6B0-9D4E7936252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E18BCB3E-483D-FD2C-E200-615ADA4D6FD2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720F8E97-0904-68F7-F980-2D33F04E1FD1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C8C40930-0D4C-0C07-C3AF-54E1634B3478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033F7DA-F98D-A8A9-7B9D-062AD5321D13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6F69CFC3-6869-744E-1494-1D03148F0AE3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CBAA354-A58D-BC1C-49F1-4CD6794EA0E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C792A1D-64B4-D14E-23EB-03D20655073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A5938F3-DE0A-9B2A-0DB5-24302D75208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DB2B2571-4D73-53A5-A473-AD905EB54281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EC377B3-9E05-DCCC-CBB9-CDA02EFE728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9196EFF-CBDE-F203-C0E8-9255E1A06E9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EAFBF34A-3A0F-1DF8-0A66-2E8CFCBE0652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6976344-F62B-2226-E71A-FABFC59F9B69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F1BE63F8-EA9F-D017-1695-CB13D37BD932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C890DE3C-F84F-F04F-1D45-475085EF87B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BDD6AB3-46CE-B1C2-2128-B563E363752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2691949-1E57-4AC8-1752-FE0168C58290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0172C0AC-187D-A688-C494-33572B038D9F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7E5BF22D-FDB1-90A3-48CC-8189B2FB8518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3FB918D-4C11-F5D8-169D-DB269DF4941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C6CC191-2E60-3A91-E7CF-DE72B710F64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D0E958E4-EBC6-3108-AF9A-9264AB2AE27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32EA79F-E05D-E05A-A2D8-3B12AA302EC1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7927DE87-3010-6442-BA30-DF1CB9B71BB7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7C45A47-1287-6192-5970-4E203A0D97D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FBFB9ED-48E6-4260-4E64-B59478C48515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448B3E59-1257-62F5-3649-9B5F051A8EE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9D1E12B-190E-ADD1-22F6-A023FCAD68F7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8987B4D-6CA3-5A75-DFBE-A1A177061933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BE397E92-B653-335E-DE96-EC58C4FCBA4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B0D0B7A3-B26F-8EED-969B-FBA63D7FD066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AD54EF1-D2DB-B7E5-04B5-E6094CF70C44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355CCF4-B9CE-6E4D-E8CA-DD8507833F52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B9DDA46-B1D4-86E8-A182-ECFDEFC6182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7F48901-8C10-5114-0144-28AFBBE070D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F3AADF9-5CF1-B8F8-A3E1-DCD992D2D099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4DFE1F45-5B87-567F-C20E-07D26DF40DC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A25A1CF-5F6F-1CDB-CC2A-B0727C6021B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DD2CC6E-BD19-F198-6952-F9F216630695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D1347CF-483E-0003-2C50-55B05E1D0E77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0645DE2-FA13-297D-1D7E-9AAF383C9D9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0F1D1FA7-30ED-533D-1EE6-315A749C868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66C9698-0DB9-7D9C-D90C-0D35D1AE8F0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F77B52E-7D47-48C9-F65C-0790C0298243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472E44B-2881-34B0-7E7B-AA7BB0F42A8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94BD7ED-FDB1-7BB2-F97F-3752328F392A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BCBB6AA8-C908-DADA-A799-11A0FEA92276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4C25C47-A288-F4CE-8BA8-33FFEB1DA5ED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E83ED7F-4EDB-C404-3FFB-6DD71282113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9AAFF3D-D0AB-6E3B-9CB1-BFA1A2FCBD6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D545B1B1-05C3-4B66-AE38-53DB377304A7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2968D64-FF35-F587-4865-3F48C04CF7D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86695E8A-19FC-9EB4-845B-4246D393D3D3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B06A4904-AAFF-6B83-DA8F-B2A8D202B068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4B6C6739-B575-EAF0-3EAF-62DDA1A22F26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E67ECA9-2C35-4518-1957-713A1E1B0347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1963377-2B84-8115-ECD0-419FCFF979E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D9F3D4D-D222-4535-70D3-698C7E46DE6D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82E6C107-D551-148D-CA40-F2519034C99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4987A1C9-E336-A4A3-9922-122844567F4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937BA48B-3114-CB0A-0758-8107D58C7DF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3F1E5695-8033-71D0-668C-3AF949DCCD1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4496CEE4-95AB-4669-DD72-D1DFBAB1BF85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DE2C944-BE17-5DAA-95FE-A6709216050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0914979-449E-82C0-5F59-4E9288B7DF5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75EE665-43A3-D146-49A8-00763951C2C2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A460C2C-7A01-5F47-A9F5-C7AAB458BD4B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2A83748C-85EC-AF9C-668D-9E0C2EB0C0D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B02F70A4-73B2-858D-B760-24A90E10640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255DF5A-BA04-CB58-257F-68A2FA00F5D0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4199A1CA-6F2F-7E22-51C9-92DBD6A6332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14C0A06-1ABE-55CC-B327-CB33116414F7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65872F3A-78D1-5BC1-01AF-CDC7B393282B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A2A095B-2359-A690-C190-53C51A533762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0BA999BD-8A49-DC0C-1A17-4288F4DD6B6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BADC284-A6D6-343F-036F-E534CF0C064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466BE9CD-0341-00E4-03BC-BA0785876AF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7AC04937-6C0D-C3E1-2CF6-3C868E2FF24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30353B6A-F414-8323-9A67-FFBB3A0D48B6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BA75BF4-607F-C2F4-4495-BD9455551A98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C5B2299E-A1DB-990C-88C4-2A1CC6367EC6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DAC81831-E07E-DCB0-6CA2-8EAC6FD3C1F6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13550FD2-FFE7-2CBB-83D0-84097C8428BB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6A272194-C935-F010-1CDD-F561AF8169CE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787F866-8F9F-238D-4331-71C6FD1D5CD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56DC2777-65B5-E5A4-3E20-41F84B8AFA8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C4DCA4D6-6337-381A-1EF9-1983512F813A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A325C087-8F4B-08A6-9306-7A7FB7060CB6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95C595E-0C30-1B0A-9982-14CC5462D317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48AAA87-459D-5929-B12C-D213A18ED6CE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BBC3E53-E011-F232-0317-B4288983F68A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03F8B91E-B2F7-020A-35D7-B1DAD5CA5C7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9B63F6D6-CDBB-A422-E125-A10C7D320F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BED3C0D-B15D-81EC-6A7C-B418508EFFF8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A72E6DA2-6CC0-E258-4E96-8820D3AD78C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FC96E4D-2090-A131-2800-490CC5A4B2A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52BF3A2D-0F08-10AA-379E-4F5A0014B236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997EDA41-B803-0ED7-F0B0-3299B0444EA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4C725CFC-AA0A-6C2B-BF90-AAF2DA362AAD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C7595E6C-D1E8-A2E1-F5E9-8ADEAC4D94E9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2ECD0AE-665B-B537-A22B-DF62EE78D948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D8BE5DC5-0087-A3EF-3FFE-396DE67F37AF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87E311E8-8275-5559-8204-5F933FA2AA1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A36A1608-C784-C09C-FA63-1D78B4BCAF6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2C379C5-49CE-A9AF-51C8-E7B03883B8EE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3BD0677A-8BB1-D82A-9E76-7B2EF1AC9088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CC40B8E-0375-AD1D-A8CD-8080207856BA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BAE3624-118A-5D2B-5DF1-CFABF104A75E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2308CD05-90E9-4742-D97F-521B711B9398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7E4FAE66-03A9-5023-7525-C3AA53626CD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130ED92F-3901-0481-24E0-561E9635FD62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ABCE39C-C0F3-C1FA-9A6D-ED23136605F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D51659CB-70B1-25FB-7F1C-5731FBDE0F6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0117750-7848-26D6-5E44-52C8C73A007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F445814-4119-08AD-2EE9-5872671AA937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40FEFF07-FAE1-F454-5FF7-A5BBC4FC2FB1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D1C5713A-EAB2-53F0-78CD-EAC65BC356E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6BB966B-49F8-97EE-F885-669F1DEB9D88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110DDAA-C431-025E-EFCD-D45A65993A6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6DB3310-86F5-B6E4-ABED-31659DCACF6D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20FE4562-B865-5726-58C4-64FB61137AC9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2B5AC08-1220-9160-3013-5D2A107A317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B3A0981-F7AE-C377-933E-930692D95800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C86D157-B61D-BEDE-AE32-98460C3CEAA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635" y="47964"/>
            <a:ext cx="7691529" cy="492443"/>
          </a:xfrm>
        </p:spPr>
        <p:txBody>
          <a:bodyPr/>
          <a:lstStyle/>
          <a:p>
            <a:pPr algn="ctr"/>
            <a:r>
              <a:rPr lang="en-US" sz="1600" dirty="0"/>
              <a:t>Access to electricity (Electricity from REG or other Private distributor/ Solar Power)</a:t>
            </a:r>
            <a:endParaRPr lang="en-RW" sz="1600" dirty="0"/>
          </a:p>
        </p:txBody>
      </p:sp>
      <p:graphicFrame>
        <p:nvGraphicFramePr>
          <p:cNvPr id="87" name="Chart 86">
            <a:extLst>
              <a:ext uri="{FF2B5EF4-FFF2-40B4-BE49-F238E27FC236}">
                <a16:creationId xmlns:a16="http://schemas.microsoft.com/office/drawing/2014/main" id="{846A446F-0955-BF16-5994-537CAFF62D7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16984836"/>
              </p:ext>
            </p:extLst>
          </p:nvPr>
        </p:nvGraphicFramePr>
        <p:xfrm>
          <a:off x="685800" y="701972"/>
          <a:ext cx="8318816" cy="33937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1405444301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E02D05-85DA-D2A2-4EAB-1D21C19B69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177C85D0-530C-3A80-9181-C51E0FB4857A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6251F54A-8B5D-FABB-653C-F8D92218E19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1540F321-303A-1465-28D8-6AB92DE49F6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0451678A-C66F-6A88-13B8-0D456209D83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202538C-1D9C-5420-F4A2-7CA1423152A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4594500-20E9-66D3-5F86-45E55C29CB67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6828B5B-530F-46BD-A665-FBA70E00254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9366D7E6-5F58-F86B-A9AF-666836B21DC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2C0E712-4920-A41B-D861-2C4C4CB65E4F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F284647-2579-CCB0-81D3-509B37450D7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933491E9-182B-F372-2581-C5BAEC642B1A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BFECB5E-F01D-2157-1BB6-60D0EE573AA5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AA757598-FB9C-7FDC-F0F5-C052A13F17E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42A677D-EF6E-3343-FD53-339D460D3017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AF3DEC5B-C03A-470F-4517-6CC5FC56F967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23C8569-990B-ABC7-1AFB-1F224292EF3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7377118-45CA-7670-CC2D-A55620E7A1B6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C484A78-9FA3-8B69-FEAC-374EB45E3171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1832398-67C0-EF51-710A-E0E1642FA21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88136DA-1633-FAF4-37D4-8624C77CF3AD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D15DF72-0D21-D4A5-DDCF-44E1397AE632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91A2341-1FBF-D71F-413A-4D8A25C03D65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2FEEBDB-ABAB-06D7-2D62-8B88A6408523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9039ED6-31A9-4CE6-B510-699FE819B48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8E056ECB-103E-0A46-C507-EF48BAA122BC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363A310-5483-B2E5-0FB2-E7A07B9C796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4453FEDA-9B29-E2A1-D3C7-56BF6B5B7CA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D20CA66-C983-794C-F850-931212BCE8A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590EC95F-230C-8E4B-3CC1-63646A74EC3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83E4BDC3-E95A-1350-3906-EC9D647F2744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2157A4B-6A14-99E0-1635-0F9B9DC65E4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8BA6771-863B-95DD-85DC-C29885D1596C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995DDBD2-04B8-EE7B-7425-0E1BECBAFDDC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DE01218B-6251-A01A-5359-8BF16608347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005A94FA-298C-73E9-C5BD-11C5F543204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AF8F05E3-A6A7-C4A5-F243-1C25332CA15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27E4667-E9E0-5D19-E81C-73D0901BC0E0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174D8EC-2334-5E35-F253-A7B9636CE4E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B1CC5820-A095-A255-BED5-609165A4F82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01C7DB1-83D4-E56B-7CBD-32A87696D92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BDB46E0-20D8-2176-7BF4-3EEA49AB927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CF7F394-2BAF-82B7-2632-C6528CCAAB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65625C8-F6B0-8539-0137-A4BEA0D79769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78307157-92DD-EDB0-7D41-7B0CF71FF342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C030A55D-065F-1D83-F2D3-C3ACE9A95E9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A80787C-95DA-043E-AF4E-A937E1BCD345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5DC8C38D-4484-DBC8-613A-0FEF3C6DFEE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99EE24B-D268-2276-67CD-7F8F80F7826F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DD43848B-37DB-7E3C-33D8-FDBAE240888F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BAAF145-2E02-4EEC-C81C-C65FE1AA38D2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669C0B70-A129-4834-1DA7-7A23F6D88C0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9AE931B9-AC1F-B907-ED31-5D4A54A01C8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EEA41786-F7A4-2DAE-2BA1-2AAA996BEE61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8C0F507-B7EF-5199-C315-089DBF0BB01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75B40750-22FE-52A0-ADCB-2004D6A5CB0B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DA93A21-08F8-BF3D-1824-371533F907D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C7B9A04-0253-4F8B-07AC-4D113C13D97F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15890A62-9787-FE8D-FF51-94997F78BBF1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A6DC5D5A-53CD-5A6D-D9BC-CF9E3FD54DBE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065A34C-D810-8326-1FEA-F5A4306D649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211F35A-E5B0-B518-45CF-555490BD358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812EC47-2C3B-C5FB-1915-BCC6E7C65A5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476C55F-30BF-43A4-99EE-40CBF59225A6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C641A33D-498A-BB05-8B13-7CF5F3B6FFEE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20D9534A-59D2-0AD9-6509-DAC5D597AC5A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84C9C02-1CC7-D8A7-8E38-DE060CAD6E8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795F8B2A-0081-774D-D0BD-7127E55D182E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182546E6-112A-5BDA-184D-C01B1527CFA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A2DA5BA-8FA9-1836-5148-779E948F1455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DD8F809-4B83-EFCE-FEDF-222D52AE8CA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86E24BD-83E7-ECF9-EA1A-FFB2FE6CF4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9FE8F9DB-430E-389B-88B7-6B5BD0F04F3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053D342B-3904-D5E6-5A5A-B4306983D3E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AE97E1D-936C-EAB8-3DBD-064A3BC9E7F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B2184C6-0AEF-4737-986F-D4FA4370FF8A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6D1E89FB-919A-B9E2-3424-537BE58F1D4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410C3E1-0436-5323-5A11-C6DD8DEDD01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4D63606-8C1D-1ED5-8B8D-25510D34BC2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7AA50452-1BC3-DF55-518E-567B3C2EB6E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EA2F6F0-5372-A1CC-03B6-A6B83B0C2B01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FA035BB-1F6D-AA36-0BDC-BB867532D15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CE427FB2-F207-1E7B-8CFC-3B4CBC3ECCC6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484C917-24B7-4B1B-2313-A21CA04C7F09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BDE9058E-ED33-09D1-FD41-F2980DDDD31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81C922DE-8703-7ABD-4710-5A56F9498DF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A8B65E86-475B-93CB-1618-108ED877E93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C790B30-5BF2-0EE7-E3C5-532DAD54146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DC29FCA8-546D-8297-C1B1-BD8AE2C8E0B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72BC64F-DD12-781F-66C7-58CEBEAEB865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B4C72AFF-F6F5-4256-AA6A-A18BF6FDFCD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45D1D94B-8341-8A0F-72DD-57BDCC2CA3B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E918F356-D420-B233-BA80-D0C389D5131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3B1321B-E89A-B892-8230-E709B9EBFDA8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2B01FBB8-CD0F-F9A8-1371-6A59281A094F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B3CF4AA7-2B7D-87E8-7A80-DF2FA760349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978DEC4-F245-E44C-5368-DC0333469F7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89CFE04F-8F39-8D87-DF90-7267683BFB5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9E62EC6-A50D-ACA6-03F5-640819D4328A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B31357A-1C66-260E-47B0-B680CC80EE35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EE7FB66-CAF3-C0E0-4C55-83D8B55ED96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8A543BC-AF13-8F8D-99CF-6AA78B51492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43679851-A010-5FF1-F38E-86002D79E05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DEFBCD8F-A4D8-78B8-F6D9-04508A1BB1B6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97F9259-0DDF-3F50-8103-89A03EB8B3CF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5474AA9-B303-A3E8-F529-239DA058489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DB9AC797-1597-10F5-EEDF-1C8748AE558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9ED245C-094E-D990-1FF9-DFD4DED0404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CF5F8AAF-B9A6-D391-F531-8ABF5C3681B1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A8729310-54CB-E358-A39E-9898E576786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372B61C-658A-7F6F-A073-AD8D01C9409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75DE2978-978E-FF46-67E8-14C786DC4E82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4546D64-B96A-A12E-D1C9-CBF40CEBAE3D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FC1FC6A9-599E-1409-95EF-C61B4D8A8DF6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ACC86D5-4D83-13F0-3F35-178001CE8AE0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02183256-1EC1-445A-87F4-BDE7FDC9812D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E383F0F-6537-FC78-1F8C-E9770B33A9C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0CE2E44-E234-8997-31F5-C1728AD21CF3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81B6AE9-EB4D-2CC3-EF85-A13DBA70C13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55DEEA4-4862-C9CE-ECF3-D62B99305F3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E20024E-89BC-ED3A-A13E-37EE9CC3B00D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57357583-0CC2-FF7E-9F5A-B79E1247511A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D13859F-35C0-D50F-A061-627C56C8417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12C6F87-9149-F449-7A8D-73671A65321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7DFF9E5-655E-B271-F8B6-4A8312DC9A3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44DF439C-4170-0ACB-39B3-57BC06092EF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A3368749-B9B0-3E18-A4B5-5F65F2F8D9A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8046E7D0-F0F0-B196-F967-FC642235574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293B6A5-B9D3-D831-A4B4-EE5C77413B5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86038A18-136D-D76E-8202-6926DED5C2A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284BACE1-ED18-658A-5D07-31878665A1B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2B59D45-BF54-7AA2-B71F-F67F40E739EF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6499E5F-4EEA-52A6-F8F9-A30DF493EDC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ADCBA4B-3637-CCC7-237D-C94CF0532103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C4FEF723-D7F7-A063-A564-D67F8EFB856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56FF76DD-14AC-BE69-A5C6-C08A1A177BF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185DD9F-E9D3-2D0A-2BBC-77363B6AEB2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14B67DD-D94F-AC1F-21B1-D21EF6A4627E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B17A091-9E8B-7ED2-3E60-7A2FA18B14F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DC8E2087-139B-A2B9-BC45-659BF52792B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00BBF96-9E58-BBF3-A410-017B46BF1CA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A3D5794-273C-8D27-D8FE-FBB0331EC33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67DFE45-ED20-DDBE-553C-3299959424C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E26FE81D-3455-9785-7B68-46731A1DE7B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3B9DC5D6-3FD3-E65D-678C-7EBC580C400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367B20CA-F367-9BF7-214E-5145C3DC73F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4C23DAC1-003F-F3AB-201B-69977CE522D3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6D566264-AA8B-659D-6777-BFF628B02DA8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BC64525F-1075-EA3B-B9FE-F8F35BB61BD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6D290152-B2CE-FE91-9824-3B502F19665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C4FDDD90-4632-5BDC-76E0-4C807E5908B2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3361797A-AA54-CFA5-F17F-B50A85182569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2DB68EE-0021-0AE5-1A3A-7D219102692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49DE3BE-8C59-2798-176C-3C3879B5B89F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60E6600-33FB-AD93-90C3-CBF13D21403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F913330-29B0-081B-4B04-DF36A968C414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0B979A6-8447-427F-C023-933F8DF5A6C1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1993DA5C-FBD9-82A7-F9C5-F81B1047CFA3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3AC9FED5-4D8B-FE1B-9879-37382F707715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820EBD12-FFAC-52B9-C2BE-E38A95D7EC9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F3917CB-AF73-7261-B1F9-2A084462E0D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4A422CB-2F24-9CFA-D813-CB2C1B57D9A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9B7E9AB-9B4A-C395-56F4-C15C36C8D85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37C9413-9CBA-3BF6-C38F-48A312DC3EA8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4AC465F-C4C3-E9AA-59EC-201F2035AD5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424E9EE-DF52-5285-2C24-C4263495427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3B4FDB2-6725-D5F9-B14A-E4504318285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0D604F56-0B32-EC1F-7DDE-DE668C215EE3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F2232964-E9C4-611D-F06D-2842474DA55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F9FA9DB7-E6DF-12ED-168D-0A4928F6D02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79A27509-183B-CC55-8F95-9B112838B5A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A3FEF05-4267-558F-BB89-6685C4C7A8D9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C7D5DA57-2D57-B973-01D5-8F41C9D37920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E7C42C6-AE2B-15DF-53D1-2576E1FBA8C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8560ADC-6D6B-DF81-6A6B-16031D016C1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408DF19B-88F4-6841-5FCC-CA79CE36CF0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14DA805B-823A-662E-0D58-05ADAEE3584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6F5E4A2-A429-52E3-6915-EB711177AC5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8688FF54-9BB3-C21D-A825-3B47C6FAF7A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5FB71F6-FA89-80E5-178F-3F46F4D98FD2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444A3E53-7BB9-E8A4-1541-9FF10E2B031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1E07CEA-37A0-5806-84D0-27A7692EA9D5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A489EA28-73BB-7D1E-AA23-AA2D7FCF201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8470FBA-C127-C21F-61C8-111CE2A3AEC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D1926876-44CD-BD42-1F2D-F5B8F6ED1B0E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2F4B0013-D055-392E-188A-D006B15BE77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9C1B8EEB-7B94-DA0F-7854-1BF3816BFEE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B69D1BB-6147-873E-3FA4-1EACFC77BF7B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DFDA819-6577-3310-264F-EFEB2E50319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A7E3CF41-5878-B553-35AA-466F47CADF6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4C7782F1-6168-A669-F5A3-B3A92B80A792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3348237-F202-DC0A-827E-ADD02465F97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93532A4F-D8E9-DA3C-3FF1-9ABF160FB9B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13F1175-DB0A-D72A-A63A-6B3EC24DD5C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552E988-B59B-1AAF-E290-6B841E41D9E8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AF944CDA-B7E3-BD88-C1AA-7F38EA883B3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0AD4606-A480-CE4B-D861-770CADB79983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422832B-97EF-DD20-9DC9-3E2BF873200B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33F27A3-CFEE-FD12-51C7-4E0EEF6FCB1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AB9D7A4-C63E-7E63-A265-C29D4B87C65A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624553E-E604-8776-66B2-0128ACCC97CD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B7757AD8-5250-0F01-DAFA-6AB51FF9A3DE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BC5EFD6-015C-EB8B-9ECF-73505DC7C09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D45AC6A1-8B07-9A05-30BB-D6F100122A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66D966E-4638-4B86-6841-B0FEC088CC2F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4B95511-2126-C65F-8E8D-CAF4B39CF251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381A849B-20B7-CADC-D196-56BA5C92E209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BF235A-0EF4-D057-E352-02B16ED5042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B90971E5-C8A6-BF03-7B64-78A245517D81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3ABDA9A6-D14F-BA09-574B-5CC8AD33B754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7EB5E2ED-A1F7-B7C2-6823-5722E57EBC91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6EEBEE28-99FD-BCA2-8F28-327BA0AAE06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647E666-DFB6-7BC8-F0A7-B67E420A9ED9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50A7D54-6AEE-8A04-C2D8-0354FAFA69F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9A4D680B-52D1-7D03-2E36-87354C8673D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F34300E7-D1C9-2E5E-D9D9-262B60F599E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CB66C3C-2076-45BE-65A4-5F893C12C673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63B3237-AF88-2540-010E-09BA7B52D27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4F55229A-1927-E195-CB77-940ECD9071F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186A259F-DD90-C20A-6D91-9B1662F7B7EB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972CF239-B547-5441-C46F-4FBE0AE200B8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61CA58A0-809F-20CE-3BFA-36B6103A08A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B08C46C-2C33-2E1C-D6BF-74F1D63D5F7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FD15282-709F-FBA8-AF7C-C1187D31425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E697D6EB-8327-80FB-2E63-8D7C0A33C98E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6A51694E-29FD-9FF6-00E2-D57546D61E46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A4096F75-97F4-0B95-5E2D-57ED66F1F90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768562CC-8D14-FE5A-7DCC-6E6D77A0CA1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BA43EB8-DA35-F8B7-F381-80DCDE4941AF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A98959B0-263C-7274-1298-FC333499D59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69C94EBB-963E-43B1-6F16-6DB8FDBEC59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A570A22-8E71-67F2-F3F0-D144403BDD4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22087E6-B335-1F83-EA35-DF16AC9655C3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C0F73D3-4FA4-1F9A-5573-013943C54DC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8A08984-A996-1AB9-F66B-8D679D7D8BEC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BE43694-5405-5D6D-FF0A-4A66370DFF1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0173F05-6656-46F1-B480-600374C69AB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1421B8A7-C330-0289-213C-D0AD0CA7CBD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69025EE-6169-EBCE-9026-FC438BB24E1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2E569BCC-EFDC-A4CB-1D3F-589409EE8B6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96367C0-96A6-1D55-70BD-DB21A9B69E6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E8F46E1-AFDD-B04D-2C88-E3EBEB4977A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51ED11AA-6B73-99F8-E9A1-8AE2B913E1A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809A1BB-06CB-5B13-4887-8252B119162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97D697F-3607-F3DA-2208-4011B12D82B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15DB136A-D0C2-94E9-79B5-9D46574E2D11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2BB19D8-D69F-870D-0028-74AD01BB1B4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285750"/>
            <a:ext cx="5393714" cy="246221"/>
          </a:xfrm>
        </p:spPr>
        <p:txBody>
          <a:bodyPr/>
          <a:lstStyle/>
          <a:p>
            <a:pPr algn="ctr"/>
            <a:r>
              <a:rPr lang="en-US" sz="1600" b="1" i="0" u="none" strike="noStrike" dirty="0">
                <a:solidFill>
                  <a:schemeClr val="tx2"/>
                </a:solidFill>
                <a:effectLst/>
                <a:latin typeface="Arial" panose="020B0604020202020204" pitchFamily="34" charset="0"/>
              </a:rPr>
              <a:t>% of HHs owning  at least one mobile phone 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CD41180B-705D-64E1-3339-82CD88981C6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28259954"/>
              </p:ext>
            </p:extLst>
          </p:nvPr>
        </p:nvGraphicFramePr>
        <p:xfrm>
          <a:off x="359358" y="694912"/>
          <a:ext cx="8534400" cy="381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91966586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63E4F02-3D4D-E2D7-6D26-8136363C1E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200" y="1733550"/>
            <a:ext cx="1981200" cy="1676400"/>
          </a:xfrm>
        </p:spPr>
        <p:txBody>
          <a:bodyPr/>
          <a:lstStyle/>
          <a:p>
            <a:r>
              <a:rPr lang="en-US" sz="16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Spatial Distribution of Sampled EAs </a:t>
            </a:r>
            <a:r>
              <a:rPr lang="en-US" sz="1600" dirty="0"/>
              <a:t>in Southern province </a:t>
            </a:r>
            <a:r>
              <a:rPr lang="en-US" sz="1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for EICV7 Cross-sectional Survey</a:t>
            </a:r>
            <a:endParaRPr lang="en-RW" sz="1600" dirty="0"/>
          </a:p>
        </p:txBody>
      </p:sp>
      <p:pic>
        <p:nvPicPr>
          <p:cNvPr id="5" name="Picture 4" descr="A map of a country&#10;&#10;AI-generated content may be incorrect.">
            <a:extLst>
              <a:ext uri="{FF2B5EF4-FFF2-40B4-BE49-F238E27FC236}">
                <a16:creationId xmlns:a16="http://schemas.microsoft.com/office/drawing/2014/main" id="{98738394-9E3F-6995-E01D-42472DDD5ADF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62200" y="0"/>
            <a:ext cx="6553200" cy="47815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8536718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37B5EA-FE94-7B23-AD96-51E8D08DFB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9D7E8DC-7FCB-D936-E933-AA1C3ED0A50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7ACB3DC-1914-38F0-D14A-E61D2DBDEF5D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5DB81B25-173B-C859-BAE6-2317F4FDF02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ED81C4F-8E4D-BA9F-EE38-39518987057F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C864580-7EE0-4A7B-E138-54860622AE5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F050486B-0434-1768-22C9-18800A4BCDE4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5371DD81-6474-0275-3483-04401A30FF3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D44270DE-C432-CCF0-4901-2EE1F061749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173A33C-0B5D-C01D-EDD6-DA34487F6AE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FF8822B-F647-D3D5-AC41-D25D0238DC8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8243054-F64B-DFE3-86FF-B2675ED4C6E6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8412949-EC05-C2EA-8606-F2EAC67243A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BADC3614-2640-16A6-291A-26DC1C0011A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D7CE081A-AB70-8291-C578-29B162ECA53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1237386-B6A7-BC51-5E62-5A82CF0AB32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72896139-51C0-60BA-F703-BE58DDAD223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2C502A54-2A8F-AFB5-1696-8D89C787555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2633B48-7B76-1E3A-8869-FA7309347C82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01DDE7D1-4AE0-8ED6-D436-7DCB0ED255A5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0FBDFDC-043C-4F24-03C4-4409992A8D92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7E8E8117-9AEB-2EF3-8362-D6DFAEE4BAE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D6267308-4580-6438-1542-2793271C31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D4765678-A31C-675B-24D7-E1E7DFC1D98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27DE1AC0-49A6-6D74-EF71-3FF7A0A6D409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3449C3E-A105-A47A-54F1-B6D5157BC9A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E401D98-7254-83AF-29B7-73775BA5F72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20E26D8-1CE5-0957-E677-4F29367F2CCB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385855C-C333-E2B5-9E17-B0E5C72739D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96D41CD-399A-C4C9-A9B1-0BCA9632DC6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B109440D-285B-0069-C1CA-C42D9D84A07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627BA286-00A3-1804-209D-6708BE4D104F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BCDFA47-6681-7557-344E-E0DD9320795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5A39FA4-D06F-52EF-AF14-8998059BA3E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3B71428-01F8-6E92-8648-E23586E315DB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FA1DFE2-3D5B-00B7-3F49-CF02CE047F4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304819D-6CFB-0C2A-C8AB-20A14A76878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9A9D8E49-144C-F59A-79E8-13768C3629D8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0F7CE90-0E42-B829-4D28-2BBA9064BBA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01D4D72-25B0-2684-2238-08A8EB9862F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99686177-D533-70BF-5289-A46D75FD2BD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D1AC5FCD-236F-DE06-1602-050A504FCA2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576928-2ED6-77E9-E44F-8DB8ABC5AAD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5E208B2-B038-F29A-72E4-A68DA657D7F8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C5B57AA4-FA6B-7C04-888D-99AE9F764E1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0F34F56-6847-49DC-FA5C-87D74E553289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91F3CE17-E06B-AC19-A644-A9EE91B26F2B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929126D-1710-8A29-D676-A8A9402B90E4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50A474D-2E97-21B0-EA29-9E0A3A6207D2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60E3988D-4CA6-6C47-469C-124D09AC2F38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78BF1D7-845C-907A-7698-9361CDACC57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59C5C25C-E35B-A674-246F-AEEB06E08B2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AADBDA75-785B-137D-D189-DF50C3DCAFBD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2B01653-AA18-99DA-8399-405D10F40C3C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D47A6E5F-8E4F-CD7F-9E84-F3DF1C04484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1CBBAE8-0F86-F544-0761-D01D9F76FAF4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236B2BB-2BB7-C5A3-6060-F637C9D8527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20626AC-A2EE-E4FB-F3D8-0335FD56D1A5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2F87C927-77BD-10F0-9710-371A24D517B4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55558BD-0DA3-581B-DD86-C266C0A5A8E7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BDBFDB9D-874B-61B7-E948-74D09D9AF521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9D9D7CB-4D7C-FF5C-0E4D-8B3C03155DD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1B1D24C-9E5D-7F74-B236-DFB0FEE0141C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2A836BD-E233-7CE8-9543-4399163A53A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114338E-7979-1422-99EA-5E25DB94ED22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4920671A-E709-001C-DD59-E1316DAFFCF0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2FF5E3A-A9C8-2C3A-CD7F-5D5CC4A64FAC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8D38A5AA-5F64-E21D-F7AD-928206EA85B5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9D0827C-29ED-9F8E-8580-5F57B18A352D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2F3B176-E44B-69E2-2BD7-00D24AF2F1B9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41E3DF3D-3FEE-65C5-F2E7-A500ED76676B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108DC1E1-F311-D80E-52F7-89780FE3370B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CB5943A-32A5-486F-0D4F-CE631CD37F70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51FF5A6B-0DAC-024A-3EB4-F40BD07EEFB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8839D02-5F5E-B17B-C8D1-FFB4A1F693F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E2AE9BE-C153-E901-5FDD-B53825B0F6A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C8BFE61-E021-E945-B248-2F809A74D759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C66AB22-22B2-0309-97C5-EBAAED53756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C20E986-AFC3-1EDE-3B91-1D328A5420D6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4819F1D-DD62-DDDD-5696-CB935F61D8A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BB3D876B-C58D-26D0-CD03-AF4BD5432BD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E8E7B79-6CD4-B09F-AE9E-F2939F0126F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ECE9FE9-4E4E-1F99-1BC4-484FE3F07119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61038D9-BF26-9425-A257-7089AA7FE07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954581C9-0CAA-C4E4-8B35-F5B3E98E0B37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A6F02210-388A-838E-C2F7-93D9124973E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5C0B22B-876E-8E67-4CB5-D30AFCF279C7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0887726-C312-A687-0508-C523096D0DEC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5DBB864E-8B0D-0D6D-8DF9-6DA32EF2665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F3C8F47D-142E-FD97-C641-478DD2A26F0E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041897A-CF98-0124-99CC-87E57902CB3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C9D65084-B531-9803-FB05-9438E679E26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5E939888-B63E-2F6D-9301-65B1BCA1979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54D5A994-71E8-965A-A733-34BB7A283416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43C8191-51D3-6E04-776B-1B1594E6BB07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64215A8-C2CE-F151-15A3-AD6139199060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2DBB0B7-F119-D56F-2F27-5D5D0FEF4110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09F079EC-3204-E264-C06C-89C576971582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844905A-0F0E-067D-73DC-B773333F3B4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A7C3456-E21C-85C1-AAA7-CDD2F329EA81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D51D5B65-F56E-FD6F-5CFE-7AFB9C5E827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CAE2DFD-893B-3DE4-C65A-0EF252F1642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0242196-57CD-0449-CEFB-894A4972BFF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689A8FE-98B1-EAC7-2F5F-6B700942F3F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768EF3BA-6D23-167E-0792-7A80544F587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A96419FB-EBBB-773B-66CD-76F87AD24D67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353A9EB-96E5-6FDF-7DD8-2CB43F7FCE27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E27F8AF-668A-A7D4-DD60-2F61B0832EC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DA91085C-032F-9F61-9E67-266496B8EE2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296B07A-A0EF-C2E0-D5F5-CDFB8C584CB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198194B-BF8B-0E1B-EB50-D5E5961F1177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61A4EC8D-2946-9A4A-1D82-7EA24C1097C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8187287D-6D6A-9E1D-3BA6-FF7645A84C5E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AEEAD22-7A19-884E-ABFA-307DE6EC99B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C7E87F0-6EDB-9708-4C8D-43D578D5CA3A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3E0007E3-E5A9-FB96-1109-87BBC29BFCD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F47B4717-7AD5-9D08-ED28-86E3C5D14F6F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88CCE39-551D-1540-9F02-0255B22812D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9BF1332-7BA7-F0BB-203D-9730F1A3FB9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47C4BC9-0BF5-CCF5-187C-AA4A928CF167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4591C31-44ED-756C-5CCC-F03649A42FB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6F6DDD1F-E961-0ABC-112B-02FD7EAA791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EA481C00-CB0A-29CA-ABA1-DF5FB917548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A863182F-A321-8244-B3F9-734FDF9B0C5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6576954A-F8C3-52A2-203D-CEE61B13103D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90F0B27-786E-0A48-0E07-B2D8C700F69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ABF6E01-5617-61EB-56BB-1EF67E77356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C1EB5F0A-3274-70F6-4A90-4C95DCA07E1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DD8270D3-703B-1C88-3A24-1C9F8858106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E37A565-8FB0-BC47-AC97-B6699B0E1CA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A411EA3-3E24-23AB-9113-9933B92230C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2AD245F9-E403-987E-F1E0-158FA031D1F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927DE069-434C-ACD7-9E7C-70D826B50379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939DCC6-3F96-8E6E-FECA-3F8515D9A1F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94543EB-554D-B1C3-D35B-92AABA22FB5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BF95268-5A10-D8FF-9164-30EF602C1215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5324D77-3522-7FF7-F76A-FAC643379D9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252C05C-E52A-F0A1-FDE8-B7D7281DFD24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ED19A46-5D52-B9AB-24D7-DD348BEDE36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4A8DC75-91FF-F9B5-23DA-2A3875B61BA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E3EADEF-3400-E86C-D142-00E78D5D979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261F0C9-D3E4-21BB-8B2A-D8737BE902AF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059FCC2-4867-FE3B-77FB-71C075FBF33B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7019506C-B52E-EB94-761C-44E13C25ED64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C715FE36-091B-0715-9931-27260B960C3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DAE72D0-F478-EBF5-7DDE-40B03911E50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ACD914B4-DD21-1D9A-A169-F734A00F1A5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63EB07B1-133A-0D6C-7537-B6FB7E40EEF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EBCAE7E-2AFA-8760-91D2-045E38833D0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A2F7A77-01D9-9D01-A42C-E6D2186BACDD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E3CDAE4C-D1A3-4977-2567-D621B3072DF8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5F3D569-5D86-0A0E-776B-61B84841DA76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FEEEEE77-AF6A-F852-C64E-6E145C3728D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F93639B-5271-029F-799C-87C4C323A1D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94F814D6-0E27-A554-F4A4-D82DBEC2ACC7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F9B82391-00E3-216A-93A9-EC48C7D18B8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482226E-5FB7-CE9B-614B-E4F2B200549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69E058AF-4E6E-2945-A14A-69CCC8A74717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7D19A02-1069-CF07-18D3-F7F2CE2CB65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E813162-8E64-F31E-34BE-7643DD275882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958A1B2B-0AE5-AD95-F162-E4C47DE87B09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9CB4DBF-94E8-00E0-D9F9-13F235506BD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5C001CB-F4D5-4CDA-FB56-72BDB2E5A39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FED4B318-5572-AA7C-6114-D96A8A80FDF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B89022ED-6BF1-3CA3-65DC-65920BAA9D02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4E3A7B05-71D1-C48C-7CFE-83966DA1E06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483C781F-D5BD-33F3-B6E6-98BD5C05CB9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04571F7-0659-7CAB-826B-BF4133E34D9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32DE5D66-1A14-D0A6-9346-7A9D478A482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AF441E8D-8ABD-A8A7-5652-04CB793FA85E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A123E8A-4D07-A142-71BA-EB997A6988E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DF72209-D708-8386-4690-7CAF2AA828B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9787713-4C6B-7957-4B63-542680E50A2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71158F1-A0F6-DC19-2531-36AB7D8D9BB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02167346-21A2-AFB2-75C2-A9263688576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DEE7D71-9EF6-5084-B600-7D9BA981201C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1C028B03-1A5C-9AEE-4813-F5F2AB4F3614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1AAA8AC-53F5-E8A9-4E99-D9E2C9092C2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484D25E-4E5C-7ACE-FAD1-5D2032AAFADE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A8EAA111-B267-516B-1D0E-80B45EBD680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88360B08-F343-0002-F403-3CBA16879C19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3423D98-0A84-4F53-77C6-90D86F4BDC9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590701C4-DE28-C247-A1C8-F06BC2840C7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DBC2D3DD-746A-297E-D077-46638015E32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C4731589-354F-EEF3-D3BF-7578D618A261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62AC3837-0050-E29F-1B50-F02AA2D5CFA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BE549D44-7B96-B98B-727C-D25010B445E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75F76CD-5DCD-3B9F-58AD-287CB77838D8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8D99E96-D646-8155-5263-6DB1F18F709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0CE33D84-40DB-8CB1-342D-EFC293288F2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39C0E243-994F-999D-8783-895F47DF13C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C52FEA5-E511-4AAD-F929-A7D6F6EEACF1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176C1BD-3446-B12A-47F4-B5C4FAB1E4F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DDF53DD2-A9AF-407F-15C1-871E4968170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B94E3AF3-F7C6-668D-00A7-41EED9D55C2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5C5F4ADC-32FB-4E11-D9DE-2CEC0FB3859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7E5D2A3A-6CC2-3A6F-4FD0-E2DF5907182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F4C88AC-C93E-F7C1-0172-052DE2FC637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6ED13092-70CD-9629-764B-A0AE607F1EF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FC1DE6B-C026-0E7E-2A04-55D5D9DBF38C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98EDB9F0-8AF1-FAA4-9FDC-C4893875CB99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EFAFE95-513A-C8EC-DC04-47A33F1E407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69F8F49D-5921-4759-7794-1EBBE4EFB68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662FF7A-191F-884B-3190-68DD2AFFE720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41EBC547-639C-FECE-B1B6-6AF51028002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67D902C-E145-0B6F-6BBB-60CA3D21FF02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3BB126C6-BD28-4643-CE82-BCC490BB5C2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A888919-B3E9-D591-F146-E98D06474CF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BD1FCCC-3CE2-142E-6121-3699BF3D3EB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10877E88-814E-87D2-8CB0-FB77DB1F62FE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B42DDD2-0696-0FFE-EF42-97403206336E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7B7D43C-39C4-3970-7F4E-13472F5A17A8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A3660CF-5B8E-57A8-1052-0374754A7F6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3825D083-C53A-2AAA-2EB8-520405D661D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F641CED-58C1-2009-FBA0-5D4A0B51BAC6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417914B-0ADE-6DDC-1087-143E282B65BF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8C0FC1F3-EE5C-77A7-5EDB-D5FBFD20298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9B97ED77-3B3B-B91D-033C-6F61E3ABB8D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E3F532C8-9B54-12D4-199C-68CFF3D830D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1E4D030-07CD-D2FF-4BC1-83A18DB94C6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2E5C945-715E-DADE-9180-3111D4D4CFE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CBDBB9A-CD54-F3ED-5C06-7B85229AD53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C8BCE725-56FC-878F-E396-090E1B625EEB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76BCBB01-6806-B80A-A9B5-61C984381ED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2F639550-F16F-EDA3-2BA1-4B372E176490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62520029-AD05-4FD3-D931-5FAD32DAD0E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F93432FD-941B-68BE-D1C1-5832E141812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3B4F9189-0E77-F1D1-BBCF-1C728434B67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522AE81-69D2-7E3B-25EA-B338A54DC4DF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04985C8-A412-259D-5616-92B2A5CD0DC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4E76EDF-B356-FEEB-DC74-7A20EC796260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AD3BD4DA-4C04-E672-1106-91B1B0F19D7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668D611-4988-A220-B53A-A624D3A5960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4AA7086-E07E-84CC-1954-CDCB61833BD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B19AB359-B072-3CE4-5F62-D243D38A0AE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0276941F-50E2-6334-A3A6-69F3D8A4F681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F95CD4B-7923-B76A-DE78-EF24ED501B9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03F916C-C889-74B9-8BCA-DD47CFAEC84C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9963376D-EACE-2B0B-8201-4787A502753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F5E4E98-C559-695B-33A6-A9D444DD99B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22D625F0-79B9-6E55-4A1C-79D9BA272100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0509D55-69A5-456C-5D34-C865D4984AB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8D16C8E-2305-4DD5-FD88-99AFE54DEFCD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F11435C5-353E-9CB6-3DAF-889C8DC1A1EA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867F2423-C9FB-A11F-1FD3-60FDAFCF6E15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704C6E17-891B-F5E1-E57C-5BBBA1C3205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7162224-CFD5-E513-6925-8E466E47D24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285750"/>
            <a:ext cx="5393714" cy="492443"/>
          </a:xfrm>
        </p:spPr>
        <p:txBody>
          <a:bodyPr/>
          <a:lstStyle/>
          <a:p>
            <a:pPr algn="ctr"/>
            <a:r>
              <a:rPr lang="en-US" sz="1600" dirty="0"/>
              <a:t> Proportion of households with cement/tiles as floor material of the dwelling 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CB5DE7A7-AC89-C4B5-86BF-A07B52F6E26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74291961"/>
              </p:ext>
            </p:extLst>
          </p:nvPr>
        </p:nvGraphicFramePr>
        <p:xfrm>
          <a:off x="304800" y="978665"/>
          <a:ext cx="8534399" cy="3708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1459E045-F77C-4865-AF21-0B09B07AC10C}"/>
              </a:ext>
            </a:extLst>
          </p:cNvPr>
          <p:cNvSpPr/>
          <p:nvPr/>
        </p:nvSpPr>
        <p:spPr>
          <a:xfrm>
            <a:off x="7075818" y="1850774"/>
            <a:ext cx="748715" cy="1735858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6444662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ACBC9C-0778-7139-AF52-EB8FF6CD0E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0CF6646A-E947-ACCB-DBD2-2AA52C1193D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37095E8-7DC6-E91F-4719-5CD31D4EA0E6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0A458AB4-B258-F8DD-ECC2-6DC094BD804C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6780B788-35D7-E33A-BC8E-93292AEE702E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5580333F-2318-F737-B45B-05B21EEE24D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3D62A947-303C-7C10-337B-2F80077C08AC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84219B8-D90A-4ABB-4AE1-B6EAD1D117CF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306DD18-1EE9-0CF9-E68B-CCCDBC77F24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594B509B-6DD6-05F5-F610-E16E6974915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AFB6BE9C-0761-9872-B82F-7FC6742806D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AA59DB6-0E3B-6D90-7F67-D9D46843149D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36F7C3A-A4C4-AC48-B1BC-1EFACFDC50D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F05210F-CAC4-5D58-0C00-6B91F5C0A117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6A9A0E61-7590-3E8D-8F61-3FF1EA834E3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BD691FF-A022-6588-DFF2-A8599BD7636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620ECC67-84E7-C075-AA99-DE36DDE0C779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B0B32D4-788A-5274-18D9-1768CD926D2A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E3ED320-43EA-1C93-2768-6F504891B64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2F01DE8-72CF-E4E3-8D7C-E13A826570B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5A830B2-3F03-3A6D-D7E8-F1A26F01F2B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FC9573F-3405-B05F-47EA-B8B736BD217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CD2861B-5E87-15E5-D590-C0D76EAD76E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B8D40CF-10D5-C2E9-0FB3-4175D4C9F5D1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EBBDD6D-05EC-0BDF-69A1-1E01AEF3B86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F9367C9D-BC99-D321-C7F4-462F47A45AD7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C6EAE897-5799-FBBF-BE9D-826AAA7A814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CB0BFF3-A24A-5517-7010-EA47BA82949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88F487CD-EFCF-8209-7811-C0CC7BAFCA8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665E6B4-203E-2EC5-5831-1890B69CE94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A3A73497-6016-F757-36C1-CCBCB7FBB3E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DA96225-19C5-02A2-0008-2187E6848BBD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8E46481-2271-D729-F4A8-2C8A8E19915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5FA80620-4D5E-BEE3-CD46-0A654FD20D5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37225F1-D8B6-347B-FD43-AD91998CF22D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A8C8C84-4DB6-D90C-31AC-3F96B05CD2B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6B41550-D06C-BCB6-005E-F014A9907B0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898C7BD-B512-D42D-C479-2F1F22C162E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AF70EDED-A137-1EAC-47CB-5079A808FE8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67AF5A15-3ED4-395E-A336-777CA54D96F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47514A5-A385-E18A-2BB9-DA4CDF6F708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A9E0FD7-7C01-A6D5-269B-0FBDC205BE4E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6F0D8D58-CCD2-9B11-93F6-67D88BA2FD76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9E97DB-A1D2-BA8E-1658-5F79A29B36C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E8207175-F4BF-2710-415D-5C21C5CF6C23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6A816B85-A686-B8B3-D8B0-21A11E32669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B36EF439-FDAB-9E44-6DBF-29E9A6B41A68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22DAEF8B-F16B-2783-F38F-63BD549E4EC9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6B0A9C5-DE85-BA2E-9863-AB2E771418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4F55FAE-381E-B628-FF8D-C6FDAD4BFC8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8F2EF97-29C6-027C-6E3E-A6373F409A0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B79B2DF-01A0-B9FB-1230-0C327131474E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481D3CC9-E50F-B92C-71C9-F3D8F47230C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65D0E7AE-2503-E094-76F0-15676E4974EA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612679DE-1868-0FFF-E2CB-96C813B7EF88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3836F0D7-32D6-50F7-B355-E8AF98757373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9E9CA455-3002-2157-8341-0D596519BBE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6363C19A-A213-8D7F-0C85-A76745C0446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BAA8339-9AFF-FDFE-12AF-AF1EC68DB4ED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C38A16B3-853C-E90A-5E10-B208146B9A8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6ACD392-BE96-1DCA-4535-9CE79C29011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FB4601E-7EAE-F4EE-A67D-77C02E434DD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570587F3-E99B-8C76-6E59-18C36449CB9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332B5B5-FB65-F1A3-5FE8-BB99BF0A7D0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9239A272-4B6C-EB71-7A6A-AD7CB61EAC6F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880F7CF-7F54-E569-4FEE-8A4ACB899A5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67E95725-F806-E3A7-A43D-B157E2E1CE5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927EC54D-CCD0-CA83-5740-AC3EC03B8F3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115A02E-9DFD-BF12-374F-C5EF0E3D2187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CEB0E34-A033-33E5-BDC1-8E682432D4F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8870BA4F-C4C9-EAD8-EA1C-54D826D307A3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F8FECCE-BBCA-0F2B-CDED-4CBA64300D21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5B1F0E4-D959-E55C-93FB-FDDD6332C96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E538FECC-9016-8705-C3E2-CB2BA4E9331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04F61C50-9701-3334-708E-215A215CFEF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C36B105-FC22-2FE6-18A9-1AE8F3CE486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9172C1C6-C81D-18E3-3CC7-1BAAB178486B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A46FE5D-9B74-19E4-C8B0-19C6B3E1E255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72FE651-261C-849A-4DF5-8ED898D607F3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7B8CE5F-266C-7708-2C52-68207BE9DAA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7E578CA0-A43F-C5EB-9DDB-203B4E39EA9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B4C7047-40FC-9258-0960-13147214DE5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58C0FF9-DA66-5031-6B10-7C7F2A9400B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B00E27B-5008-E50C-C7F7-029069CBCBD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745F6F9-0CB2-9302-CB0C-24A9943B514A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8186A95-FA44-B8EC-4520-CB61F7345DE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7C4C668-B7BB-1FD8-2661-1BD3CA44006E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3B77BECF-8EFF-AFCF-7E01-23980E1C2E02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74B5D94-CA00-75BC-29B6-3C2369D16BE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7617C44-2463-43CB-24D0-F00530097E4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7E4BCFDD-9C64-19C7-FF7A-7B156726F97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B1055D44-7345-8011-D46E-6D8013640F7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FD88563-47CB-DC6C-05C9-3DAE43D97A08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98BBFD6-FBD1-8CD9-2EC8-FAE7C97C93C2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B0B0905-C7E9-80D0-9ED9-CE6D9997329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29FDDC8-31AD-A742-D6D1-C5D8ECF55053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314EC407-30A5-36AE-5320-AC1BC2ED55C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11832D62-BDB7-2B17-8FBC-BEF28AF71C96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F564A48-2312-E5F8-33EA-C8EEB211399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78B2B28-1948-72B9-B89F-DA1B0BC2627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E3E6C658-AC60-9460-454B-F356357BD48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BFAC3E2-6081-6060-6604-6416827C1C6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56DEBA36-5317-25B3-4548-D213DD5420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7650DE9-2085-881C-07AF-158260944348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2031C5A-E732-1ECF-D1BA-30DA72DEEC3B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8186C5E-DA60-68D1-4A67-0D9885E1573D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541AA4B-D66B-C2B0-03D7-340AAC8F5A4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1F9F11B-9C4C-A2F6-3F1B-028CB3437DAD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BE3B930-B561-9334-2BBC-0263B5B12411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CD56B23-316B-54D8-40D9-FC113DD213ED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C30E7B5-605B-E9A4-CDE0-1A8849CB994C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88F256C-8A2B-4767-B24A-916818E6244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D314EC3-DF29-6072-1B35-3F313503EE6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870299D-9551-0EFD-0F0D-CBF12B91208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9177A787-7E3B-F322-AC3C-B1756DAA47DB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3194543-0F40-2296-B0A3-5B9A4B6A7D5E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6E6BCD8-E79A-D813-EF81-E1A2483C7C35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39B1E9F-BBB3-E72A-9CE3-BAFBBC85E94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063974E-3F42-1F62-C610-8BBC49FDC5D7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62C6F57-34DF-A67B-41AE-65E1B4EA4710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A9AE050-1D48-FDAA-83A2-4DB4A1D2EFB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15F12250-EF88-3A23-9C89-3E16B07C695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7F9589AF-242E-A61E-2720-13788E4E5E24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F102BC74-7B92-DF00-FFEC-1BF309C9DBC9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6C98CFD-3665-4272-8A0C-647B75B9DE3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32E9CC8-EF13-95F4-F6E7-AD90E573EC4C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7B2DED4A-7B32-3256-434C-C897834F2E0A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E932741C-E177-59BC-C724-FE005AA876FB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F142D656-D73B-68C4-B764-338945AD800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2454962-4B3A-4193-2E08-38D17B90E850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68FB1E6-2FBB-2DF7-2820-82C70B5A071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FB5338D-27C2-B38D-2CED-DC1866DEAA3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36450D4-654A-A489-F92C-782032B8FDF3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6F716CE-A41E-5988-CCA4-29FF5330355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579F9A0-D183-EB91-D862-B78B96475919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3A0E5CD-CD77-B369-01FB-6328DA293BBF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A42A7032-EDFC-36FE-727D-3704EF27182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F5F4DAF-0D8E-0464-03B7-6860F8438364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B3B8E9DC-8B83-ED11-6CD7-3A8479DCBC0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0F4E09B-1163-5866-7E29-2ED26D1BD0C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04E193E-95FF-1E14-4C02-D9569F50800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31E6F63-0A72-B9B1-0295-624C222879C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DB8FBAB-3AD4-ABD5-00EF-A37D974C089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07D8A352-5226-646E-D05A-56C4DB607978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05E647D3-C95C-42F5-351A-566DB256C0C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384DDFF-52E7-5D27-709D-5C4FD86055D8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EC455A2-C11B-52EA-B628-089F330E2B2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EDEBEFB-261B-3D1C-A580-87003F17745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64D528B-7967-821C-176B-2C38EA70C4C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FEFB3F6-C4A8-5176-EAC5-BCFEC2A2343B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1D245E16-6AEF-AF7B-C2B1-4866250C5A4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D51E660-2C0C-DAE7-3F49-D2F43C3561E2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D7B0D1B-2690-B4BB-1323-3428520D4026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B9D254C-2365-E443-5F4E-5A220BAA338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20EBD93-932E-C90F-5762-49E2AAEEED66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AC1DDC4-9DC4-6DD3-BF7A-627C613D5D2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0ADCA137-FE6E-5BCC-DB1D-C19FE5DB6D6A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DAFF0C-32A3-ACD2-03AA-2A10AD520445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5EE7D54-FC86-5F49-0735-49322E14DE1D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23062FF-4ED1-0104-0037-398EE133EDE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4C56B3C-297D-B907-3833-4A6AF7D9FA4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BBBCA06-4E3C-7AB8-0D83-5C9A165BBF9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056C9F6-5F2D-E8C0-620D-A57EBFB1676E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546D8BC-B740-D17D-0090-610E47D1A8F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AB809A4-157C-7525-6CAA-AF87B7C3856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658CFA1-9B5E-B3E1-C3D6-B8CA28DF6A4C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B1F249D-2D44-9688-24BC-6713EF63B79A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86D0176-02B2-AF48-DA11-3857CA0E473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F9ABD3A1-D666-49A8-6CE4-E45F7E9DE7C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28D78F4-8B48-9603-632D-5A22CD4B069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C88873D-C5BC-19CC-9062-58C5E901FD8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881B63F-E382-82F2-46BE-E13D4D1319DF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1A93B92-40FE-77D3-3FF9-AFE0B30FAED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DEC5208-77A4-1AC8-283A-87D3A5938D7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756D80F1-667C-7C80-7A1C-4594C252D99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044D7D7-ECB6-F6AB-98CC-21CF4A67AFF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2353846-80F0-47BB-3DC9-6B400BE153E8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88D663E-849B-2B00-5B85-D42B119A371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D4A7D2A3-C8FE-4EBB-9BD0-59FE569E8262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0CE7A360-ECF0-7D55-FB74-0980FBE1ED5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0F5B87D-C612-F8C4-6D48-23CE710AA91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A4F88CAA-9258-0B59-42D5-564B46BD0AF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40A66C53-656A-64E9-032D-BFBC150C400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6746F93-11B1-65DB-6AC7-6BC99470242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C4E2EF3-DEAF-DF1F-C585-72BD7E056C7D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C1DE2FA-7F15-898C-9200-37E79E3EDD3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7DCBBD6-CF31-FD18-FB67-60D6AFD1CAA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AFE0865-AF41-3C24-A390-4A9AEF28839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7DC8E1E2-B052-4F79-10B6-5A39AC2314F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40C0C08-A140-FE47-90FB-CFBBA0B9A3B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0887188-7641-456E-3EBB-A29547DC2CD5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3AC48DC-53BE-F8E4-910D-16B66F4DA0F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5C1DCB1F-2A00-2DA2-E29F-0B2D6025427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EAB77402-5FA2-CC3F-2144-C50921DD9DB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135724CE-5D5F-9224-FED5-3962B3B8E582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6E1F5B64-9388-76CF-ABFD-9153C13B06F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1C9706EB-93CC-F7B4-0255-DF0CAB7172A0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B6FF59B3-5C2B-6297-7BCC-EC0E37FA40F8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28F5D12-5D2D-F427-2E57-E1FA7742C176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BE082D0-9084-4A7C-DD78-59164ED43C9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B449F190-16DC-ACA0-9E59-3325D2D0826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456C82E-EC41-28F8-8DB3-501182DC250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4E6FE976-F3EC-4497-EB9E-0DDEFD693EC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3C3D1622-BC43-EC8E-0C6C-DEF4D2F55C0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C59F4B3-0CC2-2AFB-ACAD-FB705B7EF15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507B76E-CD46-0135-BA7A-1412FCCA139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64F84E25-F427-7A60-90BF-91DCD187C15E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1224521-9898-6965-83F3-9D5171C1172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C43B061-3FD3-7E4D-1D5F-42619AB77D1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EE7AEFD1-1050-C462-F552-59832F59269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A862C07-0259-6795-8B32-3F61DC822B3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81F6D9F7-AB95-75F9-6520-24E2C499AAB0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F112A914-86B0-9526-26C8-20F6E4334CE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3E7E205-3782-00DF-2CFA-015D9AF5AECC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80E1D49-B084-3F41-B3CB-FA88E17F8C2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F519B86-FE9A-48FD-59FD-ADAACF3E4C2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BC1F118-3CD2-DA0F-D650-3608F0E67E0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DE1CD03-22ED-82FB-FC65-6613736C9B0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FEDD0CB-1CA6-1500-77E2-F6C4E8874BA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B2082DCB-6C25-B662-DF5C-169F60535A7B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F8FA1EF-BA5C-18A7-4512-5F723B446D1A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E41F8831-7BE6-D6C5-994C-DD31B14AE77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6252DC3-21E5-F70B-CC58-EB4A0E8311E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B5AB976-A943-78EE-FC6B-47437D7D0E34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708EE1A9-DDD5-F53A-5A9A-0BC6112356DD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F8DB43AA-429B-6D7C-6F9C-DFC64E0052AA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7B5FC8-DD61-8DEF-AF3E-EC6FD0587C8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EE48296-63FC-8D10-C754-93BD6BDA516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C379B9A-4C93-F8B8-3E45-85BD10F94A7D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59F3F2B-38D9-E78C-EDE2-77E49F21DD9B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670374FE-CB34-D9EC-AF38-2D2B5E4BF20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4CEA68B-A999-196F-0F5C-0BF71876982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B1F9FD5B-B467-E306-1EF2-CA81FC6F5AB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A5FB09B-D2F7-9E81-732C-CED453132DB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60437EC-40F4-1378-E415-49F9D634859A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9BE049BB-618F-6A94-3093-0F0223939DB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907A2BA9-5C4E-A330-0E43-3D40F8D4CD87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A9C17AC9-7A6E-2EB9-D3B7-CB40906B173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75164B96-24C7-69A3-D41F-BC02BB20184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534F636-E445-E79C-9211-83CFEFA2D6E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77B6D9B-ECCD-9590-4EA6-124EAC9A2B3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ED1F8259-F9DB-6806-0347-45A3C6A8357E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AC79A56-33CC-0961-B086-AD2C6124735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5E8CE020-B457-78BF-B2E2-61D41ABC3F8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3915F86-4749-C0B4-CDC2-CA347BC5A27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DFD0E0C-E912-45D2-4D34-00E25C1644A2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8815A61-D5F5-175E-F775-830427592B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285750"/>
            <a:ext cx="5393714" cy="246221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Health insurance by consumption quintiles</a:t>
            </a:r>
            <a:endParaRPr lang="en-RW" sz="1600" dirty="0">
              <a:solidFill>
                <a:schemeClr val="tx2"/>
              </a:solidFill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6B358C92-F399-92B5-0ED2-3A1CCBA553A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67704722"/>
              </p:ext>
            </p:extLst>
          </p:nvPr>
        </p:nvGraphicFramePr>
        <p:xfrm>
          <a:off x="533400" y="971550"/>
          <a:ext cx="7924800" cy="3381359"/>
        </p:xfrm>
        <a:graphic>
          <a:graphicData uri="http://schemas.openxmlformats.org/drawingml/2006/table">
            <a:tbl>
              <a:tblPr/>
              <a:tblGrid>
                <a:gridCol w="2536833">
                  <a:extLst>
                    <a:ext uri="{9D8B030D-6E8A-4147-A177-3AD203B41FA5}">
                      <a16:colId xmlns:a16="http://schemas.microsoft.com/office/drawing/2014/main" val="1160317694"/>
                    </a:ext>
                  </a:extLst>
                </a:gridCol>
                <a:gridCol w="1795989">
                  <a:extLst>
                    <a:ext uri="{9D8B030D-6E8A-4147-A177-3AD203B41FA5}">
                      <a16:colId xmlns:a16="http://schemas.microsoft.com/office/drawing/2014/main" val="182191865"/>
                    </a:ext>
                  </a:extLst>
                </a:gridCol>
                <a:gridCol w="1795989">
                  <a:extLst>
                    <a:ext uri="{9D8B030D-6E8A-4147-A177-3AD203B41FA5}">
                      <a16:colId xmlns:a16="http://schemas.microsoft.com/office/drawing/2014/main" val="1887764729"/>
                    </a:ext>
                  </a:extLst>
                </a:gridCol>
                <a:gridCol w="1795989">
                  <a:extLst>
                    <a:ext uri="{9D8B030D-6E8A-4147-A177-3AD203B41FA5}">
                      <a16:colId xmlns:a16="http://schemas.microsoft.com/office/drawing/2014/main" val="1999824091"/>
                    </a:ext>
                  </a:extLst>
                </a:gridCol>
              </a:tblGrid>
              <a:tr h="276793"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 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Q1-Q2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Q3-Q5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Total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72117154"/>
                  </a:ext>
                </a:extLst>
              </a:tr>
              <a:tr h="276793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Rwanda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78.7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89.6</a:t>
                      </a:r>
                    </a:p>
                  </a:txBody>
                  <a:tcPr marL="5093" marR="5093" marT="5093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85.2</a:t>
                      </a:r>
                    </a:p>
                  </a:txBody>
                  <a:tcPr marL="5093" marR="5093" marT="5093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82612606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Southern Province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79.4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84.8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7036032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Nyanza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87.6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135965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rw-RW" sz="12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Gisagara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82.3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89.7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44055314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Nyaruguru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86.9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93.8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90.1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10055600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Huye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77.4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86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82.8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6807192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Nyamagabe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83.3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91.6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85.8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8139746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Ruhango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69.7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89.3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83.8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3141118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Muhanga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84.1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89.8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69631160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rw-RW" sz="12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Kamonyi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71.7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91.4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71648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1425973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931413" y="4791544"/>
              <a:ext cx="132334" cy="132372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9" name="object 99"/>
          <p:cNvSpPr txBox="1">
            <a:spLocks noGrp="1"/>
          </p:cNvSpPr>
          <p:nvPr>
            <p:ph type="title"/>
          </p:nvPr>
        </p:nvSpPr>
        <p:spPr>
          <a:xfrm>
            <a:off x="779077" y="493495"/>
            <a:ext cx="6988809" cy="484551"/>
          </a:xfrm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spc="-10" dirty="0">
                <a:solidFill>
                  <a:srgbClr val="C00000"/>
                </a:solidFill>
              </a:rPr>
              <a:t>Conclusion</a:t>
            </a:r>
            <a:r>
              <a:rPr lang="en-US" spc="-10" dirty="0">
                <a:solidFill>
                  <a:srgbClr val="C00000"/>
                </a:solidFill>
              </a:rPr>
              <a:t> </a:t>
            </a:r>
            <a:endParaRPr spc="-10" dirty="0">
              <a:solidFill>
                <a:srgbClr val="C00000"/>
              </a:solidFill>
            </a:endParaRPr>
          </a:p>
        </p:txBody>
      </p:sp>
      <p:pic>
        <p:nvPicPr>
          <p:cNvPr id="100" name="object 10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127611" y="1540522"/>
            <a:ext cx="233667" cy="233743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27611" y="2172059"/>
            <a:ext cx="233667" cy="233743"/>
          </a:xfrm>
          <a:prstGeom prst="rect">
            <a:avLst/>
          </a:prstGeom>
        </p:spPr>
      </p:pic>
      <p:pic>
        <p:nvPicPr>
          <p:cNvPr id="103" name="object 103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27611" y="2877635"/>
            <a:ext cx="233667" cy="233743"/>
          </a:xfrm>
          <a:prstGeom prst="rect">
            <a:avLst/>
          </a:prstGeom>
        </p:spPr>
      </p:pic>
      <p:sp>
        <p:nvSpPr>
          <p:cNvPr id="104" name="object 104"/>
          <p:cNvSpPr txBox="1"/>
          <p:nvPr/>
        </p:nvSpPr>
        <p:spPr>
          <a:xfrm>
            <a:off x="1671600" y="1455823"/>
            <a:ext cx="6631940" cy="22288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45" dirty="0">
                <a:latin typeface="Tahoma"/>
                <a:cs typeface="Tahoma"/>
              </a:rPr>
              <a:t>Most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35" dirty="0">
                <a:latin typeface="Tahoma"/>
                <a:cs typeface="Tahoma"/>
              </a:rPr>
              <a:t>socio-</a:t>
            </a:r>
            <a:r>
              <a:rPr sz="1700" spc="-30" dirty="0">
                <a:latin typeface="Tahoma"/>
                <a:cs typeface="Tahoma"/>
              </a:rPr>
              <a:t>economic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indicators</a:t>
            </a:r>
            <a:r>
              <a:rPr lang="en-US" sz="1700" spc="-50" dirty="0">
                <a:latin typeface="Tahoma"/>
                <a:cs typeface="Tahoma"/>
              </a:rPr>
              <a:t> </a:t>
            </a:r>
            <a:r>
              <a:rPr lang="en-GB" sz="1700" spc="-75" dirty="0">
                <a:latin typeface="Tahoma"/>
                <a:cs typeface="Tahoma"/>
              </a:rPr>
              <a:t>has</a:t>
            </a:r>
            <a:r>
              <a:rPr lang="en-US" sz="1700" spc="-155" dirty="0">
                <a:latin typeface="Tahoma"/>
                <a:cs typeface="Tahoma"/>
              </a:rPr>
              <a:t> </a:t>
            </a:r>
            <a:r>
              <a:rPr sz="1700" spc="-60" dirty="0">
                <a:latin typeface="Tahoma"/>
                <a:cs typeface="Tahoma"/>
              </a:rPr>
              <a:t>improved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65" dirty="0">
                <a:latin typeface="Tahoma"/>
                <a:cs typeface="Tahoma"/>
              </a:rPr>
              <a:t>over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40" dirty="0">
                <a:latin typeface="Tahoma"/>
                <a:cs typeface="Tahoma"/>
              </a:rPr>
              <a:t>the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5" dirty="0">
                <a:latin typeface="Tahoma"/>
                <a:cs typeface="Tahoma"/>
              </a:rPr>
              <a:t>last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7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years.</a:t>
            </a:r>
            <a:endParaRPr sz="1700" dirty="0">
              <a:latin typeface="Tahoma"/>
              <a:cs typeface="Tahoma"/>
            </a:endParaRPr>
          </a:p>
          <a:p>
            <a:pPr marL="12700" marR="520700">
              <a:lnSpc>
                <a:spcPct val="100000"/>
              </a:lnSpc>
              <a:spcBef>
                <a:spcPts val="2030"/>
              </a:spcBef>
            </a:pPr>
            <a:r>
              <a:rPr sz="1700" spc="-50" dirty="0">
                <a:latin typeface="Tahoma"/>
                <a:cs typeface="Tahoma"/>
              </a:rPr>
              <a:t>Some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35" dirty="0">
                <a:latin typeface="Tahoma"/>
                <a:cs typeface="Tahoma"/>
              </a:rPr>
              <a:t>socio-</a:t>
            </a:r>
            <a:r>
              <a:rPr sz="1700" spc="-30" dirty="0">
                <a:latin typeface="Tahoma"/>
                <a:cs typeface="Tahoma"/>
              </a:rPr>
              <a:t>economic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indicators</a:t>
            </a:r>
            <a:r>
              <a:rPr lang="en-US" sz="1700" spc="-50" dirty="0">
                <a:latin typeface="Tahoma"/>
                <a:cs typeface="Tahoma"/>
              </a:rPr>
              <a:t> like, employment, 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25" dirty="0">
                <a:latin typeface="Tahoma"/>
                <a:cs typeface="Tahoma"/>
              </a:rPr>
              <a:t>education</a:t>
            </a:r>
            <a:r>
              <a:rPr sz="1700" spc="-75" dirty="0">
                <a:latin typeface="Tahoma"/>
                <a:cs typeface="Tahoma"/>
              </a:rPr>
              <a:t>,</a:t>
            </a:r>
            <a:r>
              <a:rPr lang="en-US" sz="1700" spc="-75" dirty="0">
                <a:latin typeface="Tahoma"/>
                <a:cs typeface="Tahoma"/>
              </a:rPr>
              <a:t> sanitation,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lang="en-US" sz="1700" spc="-25" dirty="0">
                <a:latin typeface="Tahoma"/>
                <a:cs typeface="Tahoma"/>
              </a:rPr>
              <a:t>housing </a:t>
            </a:r>
            <a:r>
              <a:rPr sz="1700" spc="-65" dirty="0">
                <a:latin typeface="Tahoma"/>
                <a:cs typeface="Tahoma"/>
              </a:rPr>
              <a:t>and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piped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water</a:t>
            </a:r>
            <a:r>
              <a:rPr lang="en-US" sz="1700" spc="-10" dirty="0">
                <a:latin typeface="Tahoma"/>
                <a:cs typeface="Tahoma"/>
              </a:rPr>
              <a:t> need to be improved</a:t>
            </a:r>
            <a:r>
              <a:rPr sz="1700" spc="-10" dirty="0">
                <a:latin typeface="Tahoma"/>
                <a:cs typeface="Tahoma"/>
              </a:rPr>
              <a:t>.</a:t>
            </a:r>
            <a:endParaRPr sz="17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600"/>
              </a:spcBef>
            </a:pPr>
            <a:endParaRPr sz="1700" dirty="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</a:pPr>
            <a:r>
              <a:rPr lang="en-GB" sz="1700" spc="-60" dirty="0">
                <a:latin typeface="Tahoma"/>
                <a:cs typeface="Tahoma"/>
              </a:rPr>
              <a:t>Poverty levels are strongly correlated with economic activities but the high level of dependency and shocks can negatively affect the progress.</a:t>
            </a:r>
          </a:p>
          <a:p>
            <a:pPr>
              <a:lnSpc>
                <a:spcPct val="100000"/>
              </a:lnSpc>
              <a:spcBef>
                <a:spcPts val="405"/>
              </a:spcBef>
            </a:pPr>
            <a:endParaRPr sz="1700" dirty="0">
              <a:latin typeface="Tahoma"/>
              <a:cs typeface="Tahoma"/>
            </a:endParaRPr>
          </a:p>
        </p:txBody>
      </p:sp>
      <p:grpSp>
        <p:nvGrpSpPr>
          <p:cNvPr id="105" name="object 105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6" name="object 106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9" name="object 109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110" name="object 11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11" name="object 111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776301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9" name="object 259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6" name="object 266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267" name="object 267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1" name="object 271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273" name="object 273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75" name="object 27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76" name="object 27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8" name="object 98"/>
          <p:cNvSpPr txBox="1">
            <a:spLocks noGrp="1"/>
          </p:cNvSpPr>
          <p:nvPr>
            <p:ph type="title"/>
          </p:nvPr>
        </p:nvSpPr>
        <p:spPr>
          <a:xfrm>
            <a:off x="779077" y="493495"/>
            <a:ext cx="6988809" cy="484551"/>
          </a:xfrm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lang="en-US" spc="-10">
                <a:solidFill>
                  <a:srgbClr val="C00000"/>
                </a:solidFill>
              </a:rPr>
              <a:t>Way forward:</a:t>
            </a:r>
            <a:endParaRPr spc="-10" dirty="0">
              <a:solidFill>
                <a:srgbClr val="C00000"/>
              </a:solidFill>
            </a:endParaRPr>
          </a:p>
        </p:txBody>
      </p:sp>
      <p:pic>
        <p:nvPicPr>
          <p:cNvPr id="99" name="object 9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917630" y="1648974"/>
            <a:ext cx="227660" cy="227736"/>
          </a:xfrm>
          <a:prstGeom prst="rect">
            <a:avLst/>
          </a:prstGeom>
        </p:spPr>
      </p:pic>
      <p:pic>
        <p:nvPicPr>
          <p:cNvPr id="100" name="object 10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917630" y="2194378"/>
            <a:ext cx="227660" cy="227736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81166" y="2748844"/>
            <a:ext cx="227660" cy="227736"/>
          </a:xfrm>
          <a:prstGeom prst="rect">
            <a:avLst/>
          </a:prstGeom>
        </p:spPr>
      </p:pic>
      <p:pic>
        <p:nvPicPr>
          <p:cNvPr id="102" name="object 10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95353" y="3325761"/>
            <a:ext cx="227660" cy="227736"/>
          </a:xfrm>
          <a:prstGeom prst="rect">
            <a:avLst/>
          </a:prstGeom>
        </p:spPr>
      </p:pic>
      <p:sp>
        <p:nvSpPr>
          <p:cNvPr id="103" name="object 103"/>
          <p:cNvSpPr txBox="1">
            <a:spLocks noGrp="1"/>
          </p:cNvSpPr>
          <p:nvPr>
            <p:ph type="body" idx="1"/>
          </p:nvPr>
        </p:nvSpPr>
        <p:spPr>
          <a:xfrm>
            <a:off x="1328601" y="1540128"/>
            <a:ext cx="6849922" cy="2049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185"/>
              </a:spcBef>
            </a:pPr>
            <a:r>
              <a:rPr lang="en-GB" spc="-80" dirty="0"/>
              <a:t>There</a:t>
            </a:r>
            <a:r>
              <a:rPr lang="en-GB" spc="-180" dirty="0"/>
              <a:t> </a:t>
            </a:r>
            <a:r>
              <a:rPr lang="en-GB" spc="-60" dirty="0"/>
              <a:t>is</a:t>
            </a:r>
            <a:r>
              <a:rPr lang="en-GB" spc="-180" dirty="0"/>
              <a:t>  </a:t>
            </a:r>
            <a:r>
              <a:rPr lang="en-GB" spc="-110" dirty="0"/>
              <a:t>a</a:t>
            </a:r>
            <a:r>
              <a:rPr lang="en-GB" spc="-180" dirty="0"/>
              <a:t> </a:t>
            </a:r>
            <a:r>
              <a:rPr lang="en-GB" spc="-50" dirty="0"/>
              <a:t>need</a:t>
            </a:r>
            <a:r>
              <a:rPr lang="en-GB" spc="-180" dirty="0"/>
              <a:t> </a:t>
            </a:r>
            <a:r>
              <a:rPr lang="en-GB" spc="-25" dirty="0"/>
              <a:t>to</a:t>
            </a:r>
            <a:r>
              <a:rPr lang="en-GB" spc="-180" dirty="0"/>
              <a:t> </a:t>
            </a:r>
            <a:r>
              <a:rPr lang="en-GB" spc="-60" dirty="0"/>
              <a:t>create</a:t>
            </a:r>
            <a:r>
              <a:rPr lang="en-GB" spc="-180" dirty="0"/>
              <a:t> </a:t>
            </a:r>
            <a:r>
              <a:rPr lang="en-GB" spc="-55" dirty="0"/>
              <a:t>more productive </a:t>
            </a:r>
            <a:r>
              <a:rPr lang="en-GB" spc="-70" dirty="0"/>
              <a:t>job</a:t>
            </a:r>
            <a:r>
              <a:rPr lang="en-GB" spc="-180" dirty="0"/>
              <a:t> </a:t>
            </a:r>
            <a:r>
              <a:rPr lang="en-GB" spc="-60" dirty="0"/>
              <a:t>opportunities</a:t>
            </a:r>
            <a:r>
              <a:rPr lang="en-GB" spc="-10" dirty="0"/>
              <a:t>.</a:t>
            </a:r>
          </a:p>
          <a:p>
            <a:pPr marL="12700">
              <a:lnSpc>
                <a:spcPct val="100000"/>
              </a:lnSpc>
            </a:pPr>
            <a:endParaRPr lang="en-GB" spc="-10" dirty="0"/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80" dirty="0"/>
              <a:t>There</a:t>
            </a:r>
            <a:r>
              <a:rPr spc="-185" dirty="0"/>
              <a:t> </a:t>
            </a:r>
            <a:r>
              <a:rPr spc="-60" dirty="0"/>
              <a:t>is</a:t>
            </a:r>
            <a:r>
              <a:rPr spc="-185" dirty="0"/>
              <a:t> </a:t>
            </a:r>
            <a:r>
              <a:rPr spc="-110" dirty="0"/>
              <a:t>a</a:t>
            </a:r>
            <a:r>
              <a:rPr spc="-185" dirty="0"/>
              <a:t> </a:t>
            </a:r>
            <a:r>
              <a:rPr spc="-50" dirty="0"/>
              <a:t>need</a:t>
            </a:r>
            <a:r>
              <a:rPr spc="-185" dirty="0"/>
              <a:t> </a:t>
            </a:r>
            <a:r>
              <a:rPr spc="-25" dirty="0"/>
              <a:t>to</a:t>
            </a:r>
            <a:r>
              <a:rPr spc="-185" dirty="0"/>
              <a:t> </a:t>
            </a:r>
            <a:r>
              <a:rPr spc="-65" dirty="0"/>
              <a:t>sustain</a:t>
            </a:r>
            <a:r>
              <a:rPr spc="-185" dirty="0"/>
              <a:t> </a:t>
            </a:r>
            <a:r>
              <a:rPr spc="-55" dirty="0"/>
              <a:t>agriculture</a:t>
            </a:r>
            <a:r>
              <a:rPr spc="-185" dirty="0"/>
              <a:t> </a:t>
            </a:r>
            <a:r>
              <a:rPr spc="-10" dirty="0"/>
              <a:t>productivity.</a:t>
            </a: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pc="-10" dirty="0"/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pc="-65" dirty="0"/>
              <a:t>Build</a:t>
            </a:r>
            <a:r>
              <a:rPr spc="-175" dirty="0"/>
              <a:t> </a:t>
            </a:r>
            <a:r>
              <a:rPr spc="-60" dirty="0"/>
              <a:t>capacity</a:t>
            </a:r>
            <a:r>
              <a:rPr spc="-175" dirty="0"/>
              <a:t> </a:t>
            </a:r>
            <a:r>
              <a:rPr spc="-25" dirty="0"/>
              <a:t>to</a:t>
            </a:r>
            <a:r>
              <a:rPr spc="-170" dirty="0"/>
              <a:t> </a:t>
            </a:r>
            <a:r>
              <a:rPr spc="-50" dirty="0"/>
              <a:t>mitigate</a:t>
            </a:r>
            <a:r>
              <a:rPr spc="-175" dirty="0"/>
              <a:t> </a:t>
            </a:r>
            <a:r>
              <a:rPr spc="-45" dirty="0"/>
              <a:t>effects</a:t>
            </a:r>
            <a:r>
              <a:rPr spc="-175" dirty="0"/>
              <a:t> </a:t>
            </a:r>
            <a:r>
              <a:rPr spc="-40" dirty="0"/>
              <a:t>of</a:t>
            </a:r>
            <a:r>
              <a:rPr spc="-170" dirty="0"/>
              <a:t> </a:t>
            </a:r>
            <a:r>
              <a:rPr spc="-10" dirty="0"/>
              <a:t>shocks.</a:t>
            </a:r>
          </a:p>
          <a:p>
            <a:pPr marL="12700">
              <a:lnSpc>
                <a:spcPct val="100000"/>
              </a:lnSpc>
              <a:spcBef>
                <a:spcPts val="1980"/>
              </a:spcBef>
            </a:pPr>
            <a:r>
              <a:rPr spc="-45" dirty="0"/>
              <a:t>Continue</a:t>
            </a:r>
            <a:r>
              <a:rPr spc="-180" dirty="0"/>
              <a:t> </a:t>
            </a:r>
            <a:r>
              <a:rPr spc="-80" dirty="0"/>
              <a:t>expanding</a:t>
            </a:r>
            <a:r>
              <a:rPr spc="-175" dirty="0"/>
              <a:t> </a:t>
            </a:r>
            <a:r>
              <a:rPr spc="-55" dirty="0"/>
              <a:t>access</a:t>
            </a:r>
            <a:r>
              <a:rPr spc="-180" dirty="0"/>
              <a:t> </a:t>
            </a:r>
            <a:r>
              <a:rPr spc="-25" dirty="0"/>
              <a:t>to</a:t>
            </a:r>
            <a:r>
              <a:rPr spc="-175" dirty="0"/>
              <a:t> </a:t>
            </a:r>
            <a:r>
              <a:rPr spc="-60" dirty="0"/>
              <a:t>basic</a:t>
            </a:r>
            <a:r>
              <a:rPr spc="-175" dirty="0"/>
              <a:t> </a:t>
            </a:r>
            <a:r>
              <a:rPr spc="-60" dirty="0"/>
              <a:t>services</a:t>
            </a:r>
            <a:r>
              <a:rPr spc="-180" dirty="0"/>
              <a:t> </a:t>
            </a:r>
            <a:r>
              <a:rPr spc="-25" dirty="0"/>
              <a:t>to</a:t>
            </a:r>
            <a:r>
              <a:rPr spc="-175" dirty="0"/>
              <a:t> </a:t>
            </a:r>
            <a:r>
              <a:rPr spc="-65" dirty="0"/>
              <a:t>all</a:t>
            </a:r>
            <a:r>
              <a:rPr spc="-180" dirty="0"/>
              <a:t> </a:t>
            </a:r>
            <a:r>
              <a:rPr spc="-10" dirty="0"/>
              <a:t>Rwandans.</a:t>
            </a:r>
          </a:p>
        </p:txBody>
      </p:sp>
      <p:grpSp>
        <p:nvGrpSpPr>
          <p:cNvPr id="104" name="object 104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5" name="object 105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8" name="object 108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109" name="object 10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10" name="object 110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776302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8" name="object 258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5" name="object 265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266" name="object 266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0" name="object 270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272" name="object 272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74" name="object 274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75" name="object 275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850058" y="1854869"/>
            <a:ext cx="3779342" cy="619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900" spc="50" dirty="0"/>
              <a:t>THANK</a:t>
            </a:r>
            <a:r>
              <a:rPr sz="3900" spc="5" dirty="0"/>
              <a:t> </a:t>
            </a:r>
            <a:r>
              <a:rPr sz="3900" spc="-40" dirty="0"/>
              <a:t>YOU</a:t>
            </a:r>
            <a:endParaRPr sz="3900"/>
          </a:p>
        </p:txBody>
      </p:sp>
      <p:grpSp>
        <p:nvGrpSpPr>
          <p:cNvPr id="3" name="object 3"/>
          <p:cNvGrpSpPr/>
          <p:nvPr/>
        </p:nvGrpSpPr>
        <p:grpSpPr>
          <a:xfrm>
            <a:off x="2529484" y="2642577"/>
            <a:ext cx="4150360" cy="13970"/>
            <a:chOff x="2529484" y="2642577"/>
            <a:chExt cx="4150360" cy="13970"/>
          </a:xfrm>
        </p:grpSpPr>
        <p:sp>
          <p:nvSpPr>
            <p:cNvPr id="4" name="object 4"/>
            <p:cNvSpPr/>
            <p:nvPr/>
          </p:nvSpPr>
          <p:spPr>
            <a:xfrm>
              <a:off x="2529484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3914787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318569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42"/>
                  </a:lnTo>
                  <a:lnTo>
                    <a:pt x="19088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897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7776299" y="631113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47"/>
                  </a:moveTo>
                  <a:lnTo>
                    <a:pt x="14427" y="54279"/>
                  </a:lnTo>
                  <a:lnTo>
                    <a:pt x="14160" y="64693"/>
                  </a:lnTo>
                  <a:lnTo>
                    <a:pt x="19405" y="736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802867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62" y="18605"/>
                  </a:move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close/>
                </a:path>
                <a:path w="40004" h="65404">
                  <a:moveTo>
                    <a:pt x="39433" y="65151"/>
                  </a:moveTo>
                  <a:lnTo>
                    <a:pt x="29044" y="48056"/>
                  </a:lnTo>
                  <a:lnTo>
                    <a:pt x="31800" y="58077"/>
                  </a:lnTo>
                  <a:lnTo>
                    <a:pt x="39433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2" name="object 162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165" name="object 16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66" name="object 16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473301" y="1927814"/>
            <a:ext cx="3736172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dirty="0"/>
              <a:t>Poverty</a:t>
            </a:r>
            <a:r>
              <a:rPr sz="3200" spc="-30" dirty="0"/>
              <a:t> </a:t>
            </a:r>
            <a:r>
              <a:rPr sz="3200" spc="-10" dirty="0"/>
              <a:t>Indicators</a:t>
            </a:r>
            <a:endParaRPr sz="3200" dirty="0"/>
          </a:p>
        </p:txBody>
      </p:sp>
      <p:grpSp>
        <p:nvGrpSpPr>
          <p:cNvPr id="4" name="object 4"/>
          <p:cNvGrpSpPr/>
          <p:nvPr/>
        </p:nvGrpSpPr>
        <p:grpSpPr>
          <a:xfrm>
            <a:off x="3321494" y="2624366"/>
            <a:ext cx="4150360" cy="13970"/>
            <a:chOff x="3321494" y="2624366"/>
            <a:chExt cx="4150360" cy="13970"/>
          </a:xfrm>
        </p:grpSpPr>
        <p:sp>
          <p:nvSpPr>
            <p:cNvPr id="5" name="object 5"/>
            <p:cNvSpPr/>
            <p:nvPr/>
          </p:nvSpPr>
          <p:spPr>
            <a:xfrm>
              <a:off x="3321494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4706797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6110579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1702094" y="1809113"/>
            <a:ext cx="995044" cy="995044"/>
            <a:chOff x="1702094" y="1809113"/>
            <a:chExt cx="995044" cy="995044"/>
          </a:xfrm>
        </p:grpSpPr>
        <p:sp>
          <p:nvSpPr>
            <p:cNvPr id="9" name="object 9"/>
            <p:cNvSpPr/>
            <p:nvPr/>
          </p:nvSpPr>
          <p:spPr>
            <a:xfrm>
              <a:off x="1702094" y="1809113"/>
              <a:ext cx="995044" cy="995044"/>
            </a:xfrm>
            <a:custGeom>
              <a:avLst/>
              <a:gdLst/>
              <a:ahLst/>
              <a:cxnLst/>
              <a:rect l="l" t="t" r="r" b="b"/>
              <a:pathLst>
                <a:path w="995044" h="995044">
                  <a:moveTo>
                    <a:pt x="497331" y="0"/>
                  </a:moveTo>
                  <a:lnTo>
                    <a:pt x="449436" y="2276"/>
                  </a:lnTo>
                  <a:lnTo>
                    <a:pt x="402828" y="8967"/>
                  </a:lnTo>
                  <a:lnTo>
                    <a:pt x="357717" y="19865"/>
                  </a:lnTo>
                  <a:lnTo>
                    <a:pt x="314311" y="34759"/>
                  </a:lnTo>
                  <a:lnTo>
                    <a:pt x="272818" y="53443"/>
                  </a:lnTo>
                  <a:lnTo>
                    <a:pt x="233446" y="75708"/>
                  </a:lnTo>
                  <a:lnTo>
                    <a:pt x="196404" y="101345"/>
                  </a:lnTo>
                  <a:lnTo>
                    <a:pt x="161901" y="130147"/>
                  </a:lnTo>
                  <a:lnTo>
                    <a:pt x="130145" y="161903"/>
                  </a:lnTo>
                  <a:lnTo>
                    <a:pt x="101345" y="196407"/>
                  </a:lnTo>
                  <a:lnTo>
                    <a:pt x="75708" y="233449"/>
                  </a:lnTo>
                  <a:lnTo>
                    <a:pt x="53443" y="272822"/>
                  </a:lnTo>
                  <a:lnTo>
                    <a:pt x="34759" y="314316"/>
                  </a:lnTo>
                  <a:lnTo>
                    <a:pt x="19865" y="357724"/>
                  </a:lnTo>
                  <a:lnTo>
                    <a:pt x="8967" y="402837"/>
                  </a:lnTo>
                  <a:lnTo>
                    <a:pt x="2276" y="449447"/>
                  </a:lnTo>
                  <a:lnTo>
                    <a:pt x="0" y="497344"/>
                  </a:lnTo>
                  <a:lnTo>
                    <a:pt x="2276" y="545242"/>
                  </a:lnTo>
                  <a:lnTo>
                    <a:pt x="8967" y="591851"/>
                  </a:lnTo>
                  <a:lnTo>
                    <a:pt x="19865" y="636964"/>
                  </a:lnTo>
                  <a:lnTo>
                    <a:pt x="34759" y="680372"/>
                  </a:lnTo>
                  <a:lnTo>
                    <a:pt x="53443" y="721866"/>
                  </a:lnTo>
                  <a:lnTo>
                    <a:pt x="75708" y="761239"/>
                  </a:lnTo>
                  <a:lnTo>
                    <a:pt x="101345" y="798281"/>
                  </a:lnTo>
                  <a:lnTo>
                    <a:pt x="130145" y="832785"/>
                  </a:lnTo>
                  <a:lnTo>
                    <a:pt x="161901" y="864542"/>
                  </a:lnTo>
                  <a:lnTo>
                    <a:pt x="196404" y="893343"/>
                  </a:lnTo>
                  <a:lnTo>
                    <a:pt x="233446" y="918980"/>
                  </a:lnTo>
                  <a:lnTo>
                    <a:pt x="272818" y="941245"/>
                  </a:lnTo>
                  <a:lnTo>
                    <a:pt x="314311" y="959929"/>
                  </a:lnTo>
                  <a:lnTo>
                    <a:pt x="357717" y="974824"/>
                  </a:lnTo>
                  <a:lnTo>
                    <a:pt x="402828" y="985721"/>
                  </a:lnTo>
                  <a:lnTo>
                    <a:pt x="449436" y="992412"/>
                  </a:lnTo>
                  <a:lnTo>
                    <a:pt x="497331" y="994689"/>
                  </a:lnTo>
                  <a:lnTo>
                    <a:pt x="545229" y="992412"/>
                  </a:lnTo>
                  <a:lnTo>
                    <a:pt x="591838" y="985721"/>
                  </a:lnTo>
                  <a:lnTo>
                    <a:pt x="636951" y="974824"/>
                  </a:lnTo>
                  <a:lnTo>
                    <a:pt x="680359" y="959929"/>
                  </a:lnTo>
                  <a:lnTo>
                    <a:pt x="721854" y="941245"/>
                  </a:lnTo>
                  <a:lnTo>
                    <a:pt x="761226" y="918980"/>
                  </a:lnTo>
                  <a:lnTo>
                    <a:pt x="798269" y="893343"/>
                  </a:lnTo>
                  <a:lnTo>
                    <a:pt x="832772" y="864542"/>
                  </a:lnTo>
                  <a:lnTo>
                    <a:pt x="864529" y="832785"/>
                  </a:lnTo>
                  <a:lnTo>
                    <a:pt x="893330" y="798281"/>
                  </a:lnTo>
                  <a:lnTo>
                    <a:pt x="918967" y="761239"/>
                  </a:lnTo>
                  <a:lnTo>
                    <a:pt x="941232" y="721866"/>
                  </a:lnTo>
                  <a:lnTo>
                    <a:pt x="959916" y="680372"/>
                  </a:lnTo>
                  <a:lnTo>
                    <a:pt x="974811" y="636964"/>
                  </a:lnTo>
                  <a:lnTo>
                    <a:pt x="985708" y="591851"/>
                  </a:lnTo>
                  <a:lnTo>
                    <a:pt x="992399" y="545242"/>
                  </a:lnTo>
                  <a:lnTo>
                    <a:pt x="994676" y="497344"/>
                  </a:lnTo>
                  <a:lnTo>
                    <a:pt x="992399" y="449447"/>
                  </a:lnTo>
                  <a:lnTo>
                    <a:pt x="985708" y="402837"/>
                  </a:lnTo>
                  <a:lnTo>
                    <a:pt x="974811" y="357724"/>
                  </a:lnTo>
                  <a:lnTo>
                    <a:pt x="959916" y="314316"/>
                  </a:lnTo>
                  <a:lnTo>
                    <a:pt x="941232" y="272822"/>
                  </a:lnTo>
                  <a:lnTo>
                    <a:pt x="918967" y="233449"/>
                  </a:lnTo>
                  <a:lnTo>
                    <a:pt x="893330" y="196407"/>
                  </a:lnTo>
                  <a:lnTo>
                    <a:pt x="864529" y="161903"/>
                  </a:lnTo>
                  <a:lnTo>
                    <a:pt x="832772" y="130147"/>
                  </a:lnTo>
                  <a:lnTo>
                    <a:pt x="798269" y="101345"/>
                  </a:lnTo>
                  <a:lnTo>
                    <a:pt x="761226" y="75708"/>
                  </a:lnTo>
                  <a:lnTo>
                    <a:pt x="721854" y="53443"/>
                  </a:lnTo>
                  <a:lnTo>
                    <a:pt x="680359" y="34759"/>
                  </a:lnTo>
                  <a:lnTo>
                    <a:pt x="636951" y="19865"/>
                  </a:lnTo>
                  <a:lnTo>
                    <a:pt x="591838" y="8967"/>
                  </a:lnTo>
                  <a:lnTo>
                    <a:pt x="545229" y="2276"/>
                  </a:lnTo>
                  <a:lnTo>
                    <a:pt x="497331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850089" y="1958507"/>
              <a:ext cx="698500" cy="697230"/>
            </a:xfrm>
            <a:custGeom>
              <a:avLst/>
              <a:gdLst/>
              <a:ahLst/>
              <a:cxnLst/>
              <a:rect l="l" t="t" r="r" b="b"/>
              <a:pathLst>
                <a:path w="698500" h="697230">
                  <a:moveTo>
                    <a:pt x="128385" y="78739"/>
                  </a:moveTo>
                  <a:lnTo>
                    <a:pt x="95067" y="109219"/>
                  </a:lnTo>
                  <a:lnTo>
                    <a:pt x="66547" y="143509"/>
                  </a:lnTo>
                  <a:lnTo>
                    <a:pt x="42941" y="180339"/>
                  </a:lnTo>
                  <a:lnTo>
                    <a:pt x="24366" y="220979"/>
                  </a:lnTo>
                  <a:lnTo>
                    <a:pt x="10940" y="261619"/>
                  </a:lnTo>
                  <a:lnTo>
                    <a:pt x="2779" y="304799"/>
                  </a:lnTo>
                  <a:lnTo>
                    <a:pt x="238" y="345439"/>
                  </a:lnTo>
                  <a:lnTo>
                    <a:pt x="79" y="347979"/>
                  </a:lnTo>
                  <a:lnTo>
                    <a:pt x="0" y="349249"/>
                  </a:lnTo>
                  <a:lnTo>
                    <a:pt x="2640" y="391159"/>
                  </a:lnTo>
                  <a:lnTo>
                    <a:pt x="11056" y="435609"/>
                  </a:lnTo>
                  <a:lnTo>
                    <a:pt x="25125" y="478789"/>
                  </a:lnTo>
                  <a:lnTo>
                    <a:pt x="45044" y="519429"/>
                  </a:lnTo>
                  <a:lnTo>
                    <a:pt x="70930" y="558799"/>
                  </a:lnTo>
                  <a:lnTo>
                    <a:pt x="102263" y="595629"/>
                  </a:lnTo>
                  <a:lnTo>
                    <a:pt x="137237" y="626109"/>
                  </a:lnTo>
                  <a:lnTo>
                    <a:pt x="175273" y="651509"/>
                  </a:lnTo>
                  <a:lnTo>
                    <a:pt x="215788" y="670559"/>
                  </a:lnTo>
                  <a:lnTo>
                    <a:pt x="258201" y="685799"/>
                  </a:lnTo>
                  <a:lnTo>
                    <a:pt x="301932" y="694689"/>
                  </a:lnTo>
                  <a:lnTo>
                    <a:pt x="346398" y="697229"/>
                  </a:lnTo>
                  <a:lnTo>
                    <a:pt x="391019" y="695959"/>
                  </a:lnTo>
                  <a:lnTo>
                    <a:pt x="435213" y="687069"/>
                  </a:lnTo>
                  <a:lnTo>
                    <a:pt x="466621" y="676909"/>
                  </a:lnTo>
                  <a:lnTo>
                    <a:pt x="357895" y="676909"/>
                  </a:lnTo>
                  <a:lnTo>
                    <a:pt x="312447" y="674369"/>
                  </a:lnTo>
                  <a:lnTo>
                    <a:pt x="267664" y="666749"/>
                  </a:lnTo>
                  <a:lnTo>
                    <a:pt x="224252" y="652779"/>
                  </a:lnTo>
                  <a:lnTo>
                    <a:pt x="182916" y="631189"/>
                  </a:lnTo>
                  <a:lnTo>
                    <a:pt x="144362" y="604519"/>
                  </a:lnTo>
                  <a:lnTo>
                    <a:pt x="109297" y="572769"/>
                  </a:lnTo>
                  <a:lnTo>
                    <a:pt x="79579" y="535939"/>
                  </a:lnTo>
                  <a:lnTo>
                    <a:pt x="55859" y="497839"/>
                  </a:lnTo>
                  <a:lnTo>
                    <a:pt x="38215" y="455929"/>
                  </a:lnTo>
                  <a:lnTo>
                    <a:pt x="26723" y="411479"/>
                  </a:lnTo>
                  <a:lnTo>
                    <a:pt x="21463" y="364489"/>
                  </a:lnTo>
                  <a:lnTo>
                    <a:pt x="22449" y="328929"/>
                  </a:lnTo>
                  <a:lnTo>
                    <a:pt x="22555" y="325119"/>
                  </a:lnTo>
                  <a:lnTo>
                    <a:pt x="22661" y="321309"/>
                  </a:lnTo>
                  <a:lnTo>
                    <a:pt x="22766" y="317499"/>
                  </a:lnTo>
                  <a:lnTo>
                    <a:pt x="22872" y="313689"/>
                  </a:lnTo>
                  <a:lnTo>
                    <a:pt x="22907" y="312419"/>
                  </a:lnTo>
                  <a:lnTo>
                    <a:pt x="31984" y="261619"/>
                  </a:lnTo>
                  <a:lnTo>
                    <a:pt x="48518" y="214629"/>
                  </a:lnTo>
                  <a:lnTo>
                    <a:pt x="72330" y="171449"/>
                  </a:lnTo>
                  <a:lnTo>
                    <a:pt x="103245" y="130809"/>
                  </a:lnTo>
                  <a:lnTo>
                    <a:pt x="141085" y="92709"/>
                  </a:lnTo>
                  <a:lnTo>
                    <a:pt x="128385" y="78739"/>
                  </a:lnTo>
                  <a:close/>
                </a:path>
                <a:path w="698500" h="697230">
                  <a:moveTo>
                    <a:pt x="677681" y="231139"/>
                  </a:moveTo>
                  <a:lnTo>
                    <a:pt x="655244" y="231139"/>
                  </a:lnTo>
                  <a:lnTo>
                    <a:pt x="668695" y="271779"/>
                  </a:lnTo>
                  <a:lnTo>
                    <a:pt x="676224" y="316229"/>
                  </a:lnTo>
                  <a:lnTo>
                    <a:pt x="677462" y="363219"/>
                  </a:lnTo>
                  <a:lnTo>
                    <a:pt x="672043" y="410209"/>
                  </a:lnTo>
                  <a:lnTo>
                    <a:pt x="659599" y="457199"/>
                  </a:lnTo>
                  <a:lnTo>
                    <a:pt x="639761" y="502919"/>
                  </a:lnTo>
                  <a:lnTo>
                    <a:pt x="612164" y="546099"/>
                  </a:lnTo>
                  <a:lnTo>
                    <a:pt x="576439" y="585469"/>
                  </a:lnTo>
                  <a:lnTo>
                    <a:pt x="532219" y="621029"/>
                  </a:lnTo>
                  <a:lnTo>
                    <a:pt x="491170" y="645159"/>
                  </a:lnTo>
                  <a:lnTo>
                    <a:pt x="447963" y="661669"/>
                  </a:lnTo>
                  <a:lnTo>
                    <a:pt x="403302" y="673099"/>
                  </a:lnTo>
                  <a:lnTo>
                    <a:pt x="357895" y="676909"/>
                  </a:lnTo>
                  <a:lnTo>
                    <a:pt x="466621" y="676909"/>
                  </a:lnTo>
                  <a:lnTo>
                    <a:pt x="519996" y="652779"/>
                  </a:lnTo>
                  <a:lnTo>
                    <a:pt x="559423" y="627379"/>
                  </a:lnTo>
                  <a:lnTo>
                    <a:pt x="602568" y="589279"/>
                  </a:lnTo>
                  <a:lnTo>
                    <a:pt x="636973" y="547369"/>
                  </a:lnTo>
                  <a:lnTo>
                    <a:pt x="663197" y="501649"/>
                  </a:lnTo>
                  <a:lnTo>
                    <a:pt x="681796" y="455929"/>
                  </a:lnTo>
                  <a:lnTo>
                    <a:pt x="693330" y="408939"/>
                  </a:lnTo>
                  <a:lnTo>
                    <a:pt x="698356" y="363219"/>
                  </a:lnTo>
                  <a:lnTo>
                    <a:pt x="698073" y="349249"/>
                  </a:lnTo>
                  <a:lnTo>
                    <a:pt x="697996" y="345439"/>
                  </a:lnTo>
                  <a:lnTo>
                    <a:pt x="697919" y="341629"/>
                  </a:lnTo>
                  <a:lnTo>
                    <a:pt x="697817" y="336549"/>
                  </a:lnTo>
                  <a:lnTo>
                    <a:pt x="697765" y="334009"/>
                  </a:lnTo>
                  <a:lnTo>
                    <a:pt x="697663" y="328929"/>
                  </a:lnTo>
                  <a:lnTo>
                    <a:pt x="697560" y="323849"/>
                  </a:lnTo>
                  <a:lnTo>
                    <a:pt x="697457" y="318769"/>
                  </a:lnTo>
                  <a:lnTo>
                    <a:pt x="697432" y="317499"/>
                  </a:lnTo>
                  <a:lnTo>
                    <a:pt x="691116" y="275589"/>
                  </a:lnTo>
                  <a:lnTo>
                    <a:pt x="679966" y="236219"/>
                  </a:lnTo>
                  <a:lnTo>
                    <a:pt x="677681" y="231139"/>
                  </a:lnTo>
                  <a:close/>
                </a:path>
                <a:path w="698500" h="697230">
                  <a:moveTo>
                    <a:pt x="354256" y="91439"/>
                  </a:moveTo>
                  <a:lnTo>
                    <a:pt x="316924" y="92709"/>
                  </a:lnTo>
                  <a:lnTo>
                    <a:pt x="279515" y="100329"/>
                  </a:lnTo>
                  <a:lnTo>
                    <a:pt x="251490" y="111759"/>
                  </a:lnTo>
                  <a:lnTo>
                    <a:pt x="242151" y="113029"/>
                  </a:lnTo>
                  <a:lnTo>
                    <a:pt x="199592" y="125729"/>
                  </a:lnTo>
                  <a:lnTo>
                    <a:pt x="169634" y="158749"/>
                  </a:lnTo>
                  <a:lnTo>
                    <a:pt x="160816" y="171449"/>
                  </a:lnTo>
                  <a:lnTo>
                    <a:pt x="156252" y="177799"/>
                  </a:lnTo>
                  <a:lnTo>
                    <a:pt x="125439" y="222249"/>
                  </a:lnTo>
                  <a:lnTo>
                    <a:pt x="106970" y="261619"/>
                  </a:lnTo>
                  <a:lnTo>
                    <a:pt x="95949" y="304799"/>
                  </a:lnTo>
                  <a:lnTo>
                    <a:pt x="92511" y="345439"/>
                  </a:lnTo>
                  <a:lnTo>
                    <a:pt x="92403" y="349249"/>
                  </a:lnTo>
                  <a:lnTo>
                    <a:pt x="95934" y="391159"/>
                  </a:lnTo>
                  <a:lnTo>
                    <a:pt x="106782" y="433069"/>
                  </a:lnTo>
                  <a:lnTo>
                    <a:pt x="124762" y="473709"/>
                  </a:lnTo>
                  <a:lnTo>
                    <a:pt x="149795" y="510539"/>
                  </a:lnTo>
                  <a:lnTo>
                    <a:pt x="181801" y="542289"/>
                  </a:lnTo>
                  <a:lnTo>
                    <a:pt x="189784" y="549909"/>
                  </a:lnTo>
                  <a:lnTo>
                    <a:pt x="195811" y="558799"/>
                  </a:lnTo>
                  <a:lnTo>
                    <a:pt x="199373" y="567689"/>
                  </a:lnTo>
                  <a:lnTo>
                    <a:pt x="199635" y="572769"/>
                  </a:lnTo>
                  <a:lnTo>
                    <a:pt x="199700" y="574039"/>
                  </a:lnTo>
                  <a:lnTo>
                    <a:pt x="199765" y="575309"/>
                  </a:lnTo>
                  <a:lnTo>
                    <a:pt x="199831" y="576579"/>
                  </a:lnTo>
                  <a:lnTo>
                    <a:pt x="199896" y="577849"/>
                  </a:lnTo>
                  <a:lnTo>
                    <a:pt x="226645" y="615949"/>
                  </a:lnTo>
                  <a:lnTo>
                    <a:pt x="238803" y="618489"/>
                  </a:lnTo>
                  <a:lnTo>
                    <a:pt x="250657" y="617219"/>
                  </a:lnTo>
                  <a:lnTo>
                    <a:pt x="261563" y="612139"/>
                  </a:lnTo>
                  <a:lnTo>
                    <a:pt x="270879" y="603249"/>
                  </a:lnTo>
                  <a:lnTo>
                    <a:pt x="275908" y="596899"/>
                  </a:lnTo>
                  <a:lnTo>
                    <a:pt x="240576" y="596899"/>
                  </a:lnTo>
                  <a:lnTo>
                    <a:pt x="232706" y="595629"/>
                  </a:lnTo>
                  <a:lnTo>
                    <a:pt x="226486" y="591819"/>
                  </a:lnTo>
                  <a:lnTo>
                    <a:pt x="222313" y="586739"/>
                  </a:lnTo>
                  <a:lnTo>
                    <a:pt x="220587" y="577849"/>
                  </a:lnTo>
                  <a:lnTo>
                    <a:pt x="220564" y="528319"/>
                  </a:lnTo>
                  <a:lnTo>
                    <a:pt x="200660" y="528319"/>
                  </a:lnTo>
                  <a:lnTo>
                    <a:pt x="169389" y="501649"/>
                  </a:lnTo>
                  <a:lnTo>
                    <a:pt x="144008" y="464819"/>
                  </a:lnTo>
                  <a:lnTo>
                    <a:pt x="125602" y="422909"/>
                  </a:lnTo>
                  <a:lnTo>
                    <a:pt x="115255" y="377189"/>
                  </a:lnTo>
                  <a:lnTo>
                    <a:pt x="114559" y="349249"/>
                  </a:lnTo>
                  <a:lnTo>
                    <a:pt x="114464" y="345439"/>
                  </a:lnTo>
                  <a:lnTo>
                    <a:pt x="114370" y="341629"/>
                  </a:lnTo>
                  <a:lnTo>
                    <a:pt x="114243" y="336549"/>
                  </a:lnTo>
                  <a:lnTo>
                    <a:pt x="114180" y="334009"/>
                  </a:lnTo>
                  <a:lnTo>
                    <a:pt x="114053" y="328929"/>
                  </a:lnTo>
                  <a:lnTo>
                    <a:pt x="123080" y="280669"/>
                  </a:lnTo>
                  <a:lnTo>
                    <a:pt x="143421" y="233679"/>
                  </a:lnTo>
                  <a:lnTo>
                    <a:pt x="165423" y="233679"/>
                  </a:lnTo>
                  <a:lnTo>
                    <a:pt x="166726" y="220979"/>
                  </a:lnTo>
                  <a:lnTo>
                    <a:pt x="187959" y="168909"/>
                  </a:lnTo>
                  <a:lnTo>
                    <a:pt x="218240" y="138429"/>
                  </a:lnTo>
                  <a:lnTo>
                    <a:pt x="237494" y="133349"/>
                  </a:lnTo>
                  <a:lnTo>
                    <a:pt x="283897" y="133349"/>
                  </a:lnTo>
                  <a:lnTo>
                    <a:pt x="275108" y="124459"/>
                  </a:lnTo>
                  <a:lnTo>
                    <a:pt x="310467" y="115569"/>
                  </a:lnTo>
                  <a:lnTo>
                    <a:pt x="350339" y="111759"/>
                  </a:lnTo>
                  <a:lnTo>
                    <a:pt x="463495" y="111759"/>
                  </a:lnTo>
                  <a:lnTo>
                    <a:pt x="463474" y="106679"/>
                  </a:lnTo>
                  <a:lnTo>
                    <a:pt x="438950" y="106679"/>
                  </a:lnTo>
                  <a:lnTo>
                    <a:pt x="432092" y="104139"/>
                  </a:lnTo>
                  <a:lnTo>
                    <a:pt x="428625" y="104139"/>
                  </a:lnTo>
                  <a:lnTo>
                    <a:pt x="391495" y="95249"/>
                  </a:lnTo>
                  <a:lnTo>
                    <a:pt x="354256" y="91439"/>
                  </a:lnTo>
                  <a:close/>
                </a:path>
                <a:path w="698500" h="697230">
                  <a:moveTo>
                    <a:pt x="458077" y="594359"/>
                  </a:moveTo>
                  <a:lnTo>
                    <a:pt x="429768" y="594359"/>
                  </a:lnTo>
                  <a:lnTo>
                    <a:pt x="435064" y="601979"/>
                  </a:lnTo>
                  <a:lnTo>
                    <a:pt x="444085" y="610869"/>
                  </a:lnTo>
                  <a:lnTo>
                    <a:pt x="455043" y="617219"/>
                  </a:lnTo>
                  <a:lnTo>
                    <a:pt x="467184" y="618489"/>
                  </a:lnTo>
                  <a:lnTo>
                    <a:pt x="479756" y="615949"/>
                  </a:lnTo>
                  <a:lnTo>
                    <a:pt x="491161" y="610869"/>
                  </a:lnTo>
                  <a:lnTo>
                    <a:pt x="499837" y="601979"/>
                  </a:lnTo>
                  <a:lnTo>
                    <a:pt x="502333" y="596899"/>
                  </a:lnTo>
                  <a:lnTo>
                    <a:pt x="464681" y="596899"/>
                  </a:lnTo>
                  <a:lnTo>
                    <a:pt x="458077" y="594359"/>
                  </a:lnTo>
                  <a:close/>
                </a:path>
                <a:path w="698500" h="697230">
                  <a:moveTo>
                    <a:pt x="417284" y="595629"/>
                  </a:moveTo>
                  <a:lnTo>
                    <a:pt x="280112" y="595629"/>
                  </a:lnTo>
                  <a:lnTo>
                    <a:pt x="287935" y="598169"/>
                  </a:lnTo>
                  <a:lnTo>
                    <a:pt x="320329" y="603249"/>
                  </a:lnTo>
                  <a:lnTo>
                    <a:pt x="352714" y="605789"/>
                  </a:lnTo>
                  <a:lnTo>
                    <a:pt x="385047" y="603249"/>
                  </a:lnTo>
                  <a:lnTo>
                    <a:pt x="417284" y="595629"/>
                  </a:lnTo>
                  <a:close/>
                </a:path>
                <a:path w="698500" h="697230">
                  <a:moveTo>
                    <a:pt x="283897" y="133349"/>
                  </a:moveTo>
                  <a:lnTo>
                    <a:pt x="237494" y="133349"/>
                  </a:lnTo>
                  <a:lnTo>
                    <a:pt x="256694" y="138429"/>
                  </a:lnTo>
                  <a:lnTo>
                    <a:pt x="275019" y="152399"/>
                  </a:lnTo>
                  <a:lnTo>
                    <a:pt x="292924" y="176529"/>
                  </a:lnTo>
                  <a:lnTo>
                    <a:pt x="304940" y="203199"/>
                  </a:lnTo>
                  <a:lnTo>
                    <a:pt x="310898" y="232409"/>
                  </a:lnTo>
                  <a:lnTo>
                    <a:pt x="310863" y="236219"/>
                  </a:lnTo>
                  <a:lnTo>
                    <a:pt x="310747" y="248919"/>
                  </a:lnTo>
                  <a:lnTo>
                    <a:pt x="292278" y="300989"/>
                  </a:lnTo>
                  <a:lnTo>
                    <a:pt x="253543" y="322579"/>
                  </a:lnTo>
                  <a:lnTo>
                    <a:pt x="253569" y="336549"/>
                  </a:lnTo>
                  <a:lnTo>
                    <a:pt x="259699" y="567689"/>
                  </a:lnTo>
                  <a:lnTo>
                    <a:pt x="259766" y="570229"/>
                  </a:lnTo>
                  <a:lnTo>
                    <a:pt x="259842" y="576579"/>
                  </a:lnTo>
                  <a:lnTo>
                    <a:pt x="258186" y="585469"/>
                  </a:lnTo>
                  <a:lnTo>
                    <a:pt x="254277" y="591819"/>
                  </a:lnTo>
                  <a:lnTo>
                    <a:pt x="248334" y="595629"/>
                  </a:lnTo>
                  <a:lnTo>
                    <a:pt x="240576" y="596899"/>
                  </a:lnTo>
                  <a:lnTo>
                    <a:pt x="275908" y="596899"/>
                  </a:lnTo>
                  <a:lnTo>
                    <a:pt x="280112" y="595629"/>
                  </a:lnTo>
                  <a:lnTo>
                    <a:pt x="417284" y="595629"/>
                  </a:lnTo>
                  <a:lnTo>
                    <a:pt x="425260" y="594359"/>
                  </a:lnTo>
                  <a:lnTo>
                    <a:pt x="458077" y="594359"/>
                  </a:lnTo>
                  <a:lnTo>
                    <a:pt x="450569" y="584199"/>
                  </a:lnTo>
                  <a:lnTo>
                    <a:pt x="353083" y="584199"/>
                  </a:lnTo>
                  <a:lnTo>
                    <a:pt x="322107" y="582929"/>
                  </a:lnTo>
                  <a:lnTo>
                    <a:pt x="291034" y="577849"/>
                  </a:lnTo>
                  <a:lnTo>
                    <a:pt x="283731" y="575309"/>
                  </a:lnTo>
                  <a:lnTo>
                    <a:pt x="280721" y="572769"/>
                  </a:lnTo>
                  <a:lnTo>
                    <a:pt x="279520" y="528319"/>
                  </a:lnTo>
                  <a:lnTo>
                    <a:pt x="275963" y="402589"/>
                  </a:lnTo>
                  <a:lnTo>
                    <a:pt x="274558" y="349249"/>
                  </a:lnTo>
                  <a:lnTo>
                    <a:pt x="274458" y="345439"/>
                  </a:lnTo>
                  <a:lnTo>
                    <a:pt x="274358" y="341629"/>
                  </a:lnTo>
                  <a:lnTo>
                    <a:pt x="277445" y="336549"/>
                  </a:lnTo>
                  <a:lnTo>
                    <a:pt x="280759" y="334009"/>
                  </a:lnTo>
                  <a:lnTo>
                    <a:pt x="309086" y="311149"/>
                  </a:lnTo>
                  <a:lnTo>
                    <a:pt x="326303" y="284479"/>
                  </a:lnTo>
                  <a:lnTo>
                    <a:pt x="332807" y="253999"/>
                  </a:lnTo>
                  <a:lnTo>
                    <a:pt x="328994" y="217169"/>
                  </a:lnTo>
                  <a:lnTo>
                    <a:pt x="321492" y="190499"/>
                  </a:lnTo>
                  <a:lnTo>
                    <a:pt x="310442" y="166369"/>
                  </a:lnTo>
                  <a:lnTo>
                    <a:pt x="295197" y="144779"/>
                  </a:lnTo>
                  <a:lnTo>
                    <a:pt x="283897" y="133349"/>
                  </a:lnTo>
                  <a:close/>
                </a:path>
                <a:path w="698500" h="697230">
                  <a:moveTo>
                    <a:pt x="559313" y="144779"/>
                  </a:moveTo>
                  <a:lnTo>
                    <a:pt x="530208" y="144779"/>
                  </a:lnTo>
                  <a:lnTo>
                    <a:pt x="539071" y="147319"/>
                  </a:lnTo>
                  <a:lnTo>
                    <a:pt x="540714" y="157479"/>
                  </a:lnTo>
                  <a:lnTo>
                    <a:pt x="540549" y="163829"/>
                  </a:lnTo>
                  <a:lnTo>
                    <a:pt x="540483" y="166369"/>
                  </a:lnTo>
                  <a:lnTo>
                    <a:pt x="540416" y="168909"/>
                  </a:lnTo>
                  <a:lnTo>
                    <a:pt x="540347" y="261619"/>
                  </a:lnTo>
                  <a:lnTo>
                    <a:pt x="513906" y="300989"/>
                  </a:lnTo>
                  <a:lnTo>
                    <a:pt x="495756" y="308609"/>
                  </a:lnTo>
                  <a:lnTo>
                    <a:pt x="486442" y="316229"/>
                  </a:lnTo>
                  <a:lnTo>
                    <a:pt x="483120" y="327659"/>
                  </a:lnTo>
                  <a:lnTo>
                    <a:pt x="483108" y="328929"/>
                  </a:lnTo>
                  <a:lnTo>
                    <a:pt x="482990" y="349249"/>
                  </a:lnTo>
                  <a:lnTo>
                    <a:pt x="483664" y="386079"/>
                  </a:lnTo>
                  <a:lnTo>
                    <a:pt x="487110" y="567689"/>
                  </a:lnTo>
                  <a:lnTo>
                    <a:pt x="487109" y="580389"/>
                  </a:lnTo>
                  <a:lnTo>
                    <a:pt x="485255" y="585469"/>
                  </a:lnTo>
                  <a:lnTo>
                    <a:pt x="481831" y="591819"/>
                  </a:lnTo>
                  <a:lnTo>
                    <a:pt x="477011" y="595629"/>
                  </a:lnTo>
                  <a:lnTo>
                    <a:pt x="471169" y="596899"/>
                  </a:lnTo>
                  <a:lnTo>
                    <a:pt x="502333" y="596899"/>
                  </a:lnTo>
                  <a:lnTo>
                    <a:pt x="505452" y="590549"/>
                  </a:lnTo>
                  <a:lnTo>
                    <a:pt x="507670" y="577849"/>
                  </a:lnTo>
                  <a:lnTo>
                    <a:pt x="507784" y="574039"/>
                  </a:lnTo>
                  <a:lnTo>
                    <a:pt x="507823" y="572769"/>
                  </a:lnTo>
                  <a:lnTo>
                    <a:pt x="507962" y="570229"/>
                  </a:lnTo>
                  <a:lnTo>
                    <a:pt x="508032" y="568959"/>
                  </a:lnTo>
                  <a:lnTo>
                    <a:pt x="508102" y="567689"/>
                  </a:lnTo>
                  <a:lnTo>
                    <a:pt x="506438" y="554989"/>
                  </a:lnTo>
                  <a:lnTo>
                    <a:pt x="509562" y="548639"/>
                  </a:lnTo>
                  <a:lnTo>
                    <a:pt x="516205" y="543559"/>
                  </a:lnTo>
                  <a:lnTo>
                    <a:pt x="536208" y="524509"/>
                  </a:lnTo>
                  <a:lnTo>
                    <a:pt x="507518" y="524509"/>
                  </a:lnTo>
                  <a:lnTo>
                    <a:pt x="507162" y="515619"/>
                  </a:lnTo>
                  <a:lnTo>
                    <a:pt x="506857" y="511809"/>
                  </a:lnTo>
                  <a:lnTo>
                    <a:pt x="505388" y="436879"/>
                  </a:lnTo>
                  <a:lnTo>
                    <a:pt x="505264" y="430529"/>
                  </a:lnTo>
                  <a:lnTo>
                    <a:pt x="504632" y="402589"/>
                  </a:lnTo>
                  <a:lnTo>
                    <a:pt x="504543" y="398779"/>
                  </a:lnTo>
                  <a:lnTo>
                    <a:pt x="504455" y="394969"/>
                  </a:lnTo>
                  <a:lnTo>
                    <a:pt x="504367" y="391159"/>
                  </a:lnTo>
                  <a:lnTo>
                    <a:pt x="504250" y="386079"/>
                  </a:lnTo>
                  <a:lnTo>
                    <a:pt x="503068" y="349249"/>
                  </a:lnTo>
                  <a:lnTo>
                    <a:pt x="502946" y="345439"/>
                  </a:lnTo>
                  <a:lnTo>
                    <a:pt x="503399" y="336549"/>
                  </a:lnTo>
                  <a:lnTo>
                    <a:pt x="505886" y="328929"/>
                  </a:lnTo>
                  <a:lnTo>
                    <a:pt x="510925" y="323849"/>
                  </a:lnTo>
                  <a:lnTo>
                    <a:pt x="519037" y="320039"/>
                  </a:lnTo>
                  <a:lnTo>
                    <a:pt x="538537" y="311149"/>
                  </a:lnTo>
                  <a:lnTo>
                    <a:pt x="551450" y="298449"/>
                  </a:lnTo>
                  <a:lnTo>
                    <a:pt x="558720" y="281939"/>
                  </a:lnTo>
                  <a:lnTo>
                    <a:pt x="561290" y="260349"/>
                  </a:lnTo>
                  <a:lnTo>
                    <a:pt x="561353" y="256539"/>
                  </a:lnTo>
                  <a:lnTo>
                    <a:pt x="562001" y="253999"/>
                  </a:lnTo>
                  <a:lnTo>
                    <a:pt x="562585" y="248919"/>
                  </a:lnTo>
                  <a:lnTo>
                    <a:pt x="586869" y="248919"/>
                  </a:lnTo>
                  <a:lnTo>
                    <a:pt x="571246" y="213359"/>
                  </a:lnTo>
                  <a:lnTo>
                    <a:pt x="617241" y="213359"/>
                  </a:lnTo>
                  <a:lnTo>
                    <a:pt x="606953" y="209549"/>
                  </a:lnTo>
                  <a:lnTo>
                    <a:pt x="586715" y="194309"/>
                  </a:lnTo>
                  <a:lnTo>
                    <a:pt x="561201" y="194309"/>
                  </a:lnTo>
                  <a:lnTo>
                    <a:pt x="561320" y="166369"/>
                  </a:lnTo>
                  <a:lnTo>
                    <a:pt x="561329" y="163829"/>
                  </a:lnTo>
                  <a:lnTo>
                    <a:pt x="561198" y="158749"/>
                  </a:lnTo>
                  <a:lnTo>
                    <a:pt x="561099" y="154939"/>
                  </a:lnTo>
                  <a:lnTo>
                    <a:pt x="559313" y="144779"/>
                  </a:lnTo>
                  <a:close/>
                </a:path>
                <a:path w="698500" h="697230">
                  <a:moveTo>
                    <a:pt x="517727" y="123189"/>
                  </a:moveTo>
                  <a:lnTo>
                    <a:pt x="493162" y="123189"/>
                  </a:lnTo>
                  <a:lnTo>
                    <a:pt x="480937" y="124459"/>
                  </a:lnTo>
                  <a:lnTo>
                    <a:pt x="400381" y="124459"/>
                  </a:lnTo>
                  <a:lnTo>
                    <a:pt x="389769" y="126999"/>
                  </a:lnTo>
                  <a:lnTo>
                    <a:pt x="381383" y="132079"/>
                  </a:lnTo>
                  <a:lnTo>
                    <a:pt x="375847" y="140969"/>
                  </a:lnTo>
                  <a:lnTo>
                    <a:pt x="373787" y="151129"/>
                  </a:lnTo>
                  <a:lnTo>
                    <a:pt x="373868" y="261619"/>
                  </a:lnTo>
                  <a:lnTo>
                    <a:pt x="384620" y="300989"/>
                  </a:lnTo>
                  <a:lnTo>
                    <a:pt x="422740" y="323849"/>
                  </a:lnTo>
                  <a:lnTo>
                    <a:pt x="428783" y="328929"/>
                  </a:lnTo>
                  <a:lnTo>
                    <a:pt x="430917" y="336549"/>
                  </a:lnTo>
                  <a:lnTo>
                    <a:pt x="431000" y="349249"/>
                  </a:lnTo>
                  <a:lnTo>
                    <a:pt x="429817" y="408939"/>
                  </a:lnTo>
                  <a:lnTo>
                    <a:pt x="428667" y="464819"/>
                  </a:lnTo>
                  <a:lnTo>
                    <a:pt x="428064" y="495299"/>
                  </a:lnTo>
                  <a:lnTo>
                    <a:pt x="427963" y="500379"/>
                  </a:lnTo>
                  <a:lnTo>
                    <a:pt x="427837" y="506729"/>
                  </a:lnTo>
                  <a:lnTo>
                    <a:pt x="426818" y="567689"/>
                  </a:lnTo>
                  <a:lnTo>
                    <a:pt x="384006" y="581659"/>
                  </a:lnTo>
                  <a:lnTo>
                    <a:pt x="353083" y="584199"/>
                  </a:lnTo>
                  <a:lnTo>
                    <a:pt x="450569" y="584199"/>
                  </a:lnTo>
                  <a:lnTo>
                    <a:pt x="445897" y="577849"/>
                  </a:lnTo>
                  <a:lnTo>
                    <a:pt x="447371" y="572769"/>
                  </a:lnTo>
                  <a:lnTo>
                    <a:pt x="449566" y="457199"/>
                  </a:lnTo>
                  <a:lnTo>
                    <a:pt x="449970" y="436879"/>
                  </a:lnTo>
                  <a:lnTo>
                    <a:pt x="451245" y="377189"/>
                  </a:lnTo>
                  <a:lnTo>
                    <a:pt x="451933" y="349249"/>
                  </a:lnTo>
                  <a:lnTo>
                    <a:pt x="452028" y="345439"/>
                  </a:lnTo>
                  <a:lnTo>
                    <a:pt x="452123" y="341629"/>
                  </a:lnTo>
                  <a:lnTo>
                    <a:pt x="452249" y="336549"/>
                  </a:lnTo>
                  <a:lnTo>
                    <a:pt x="452312" y="334009"/>
                  </a:lnTo>
                  <a:lnTo>
                    <a:pt x="452439" y="328929"/>
                  </a:lnTo>
                  <a:lnTo>
                    <a:pt x="452566" y="323849"/>
                  </a:lnTo>
                  <a:lnTo>
                    <a:pt x="452692" y="318769"/>
                  </a:lnTo>
                  <a:lnTo>
                    <a:pt x="452755" y="316229"/>
                  </a:lnTo>
                  <a:lnTo>
                    <a:pt x="449479" y="311149"/>
                  </a:lnTo>
                  <a:lnTo>
                    <a:pt x="439992" y="308609"/>
                  </a:lnTo>
                  <a:lnTo>
                    <a:pt x="413304" y="297179"/>
                  </a:lnTo>
                  <a:lnTo>
                    <a:pt x="399576" y="285749"/>
                  </a:lnTo>
                  <a:lnTo>
                    <a:pt x="394499" y="269239"/>
                  </a:lnTo>
                  <a:lnTo>
                    <a:pt x="394298" y="261619"/>
                  </a:lnTo>
                  <a:lnTo>
                    <a:pt x="394198" y="257809"/>
                  </a:lnTo>
                  <a:lnTo>
                    <a:pt x="394098" y="253999"/>
                  </a:lnTo>
                  <a:lnTo>
                    <a:pt x="394031" y="251459"/>
                  </a:lnTo>
                  <a:lnTo>
                    <a:pt x="393964" y="248919"/>
                  </a:lnTo>
                  <a:lnTo>
                    <a:pt x="393864" y="245109"/>
                  </a:lnTo>
                  <a:lnTo>
                    <a:pt x="393777" y="163829"/>
                  </a:lnTo>
                  <a:lnTo>
                    <a:pt x="393964" y="158749"/>
                  </a:lnTo>
                  <a:lnTo>
                    <a:pt x="394011" y="157479"/>
                  </a:lnTo>
                  <a:lnTo>
                    <a:pt x="394105" y="154939"/>
                  </a:lnTo>
                  <a:lnTo>
                    <a:pt x="394198" y="152399"/>
                  </a:lnTo>
                  <a:lnTo>
                    <a:pt x="396475" y="147319"/>
                  </a:lnTo>
                  <a:lnTo>
                    <a:pt x="402181" y="144779"/>
                  </a:lnTo>
                  <a:lnTo>
                    <a:pt x="412890" y="143509"/>
                  </a:lnTo>
                  <a:lnTo>
                    <a:pt x="559090" y="143509"/>
                  </a:lnTo>
                  <a:lnTo>
                    <a:pt x="558643" y="140969"/>
                  </a:lnTo>
                  <a:lnTo>
                    <a:pt x="552541" y="132079"/>
                  </a:lnTo>
                  <a:lnTo>
                    <a:pt x="542945" y="125729"/>
                  </a:lnTo>
                  <a:lnTo>
                    <a:pt x="530009" y="124459"/>
                  </a:lnTo>
                  <a:lnTo>
                    <a:pt x="410033" y="124459"/>
                  </a:lnTo>
                  <a:lnTo>
                    <a:pt x="405181" y="123189"/>
                  </a:lnTo>
                  <a:lnTo>
                    <a:pt x="517727" y="123189"/>
                  </a:lnTo>
                  <a:close/>
                </a:path>
                <a:path w="698500" h="697230">
                  <a:moveTo>
                    <a:pt x="220637" y="430529"/>
                  </a:moveTo>
                  <a:lnTo>
                    <a:pt x="200660" y="430529"/>
                  </a:lnTo>
                  <a:lnTo>
                    <a:pt x="200660" y="528319"/>
                  </a:lnTo>
                  <a:lnTo>
                    <a:pt x="220564" y="528319"/>
                  </a:lnTo>
                  <a:lnTo>
                    <a:pt x="220637" y="430529"/>
                  </a:lnTo>
                  <a:close/>
                </a:path>
                <a:path w="698500" h="697230">
                  <a:moveTo>
                    <a:pt x="576568" y="415289"/>
                  </a:moveTo>
                  <a:lnTo>
                    <a:pt x="564800" y="445769"/>
                  </a:lnTo>
                  <a:lnTo>
                    <a:pt x="549663" y="473709"/>
                  </a:lnTo>
                  <a:lnTo>
                    <a:pt x="530716" y="500379"/>
                  </a:lnTo>
                  <a:lnTo>
                    <a:pt x="507518" y="524509"/>
                  </a:lnTo>
                  <a:lnTo>
                    <a:pt x="536208" y="524509"/>
                  </a:lnTo>
                  <a:lnTo>
                    <a:pt x="577478" y="467359"/>
                  </a:lnTo>
                  <a:lnTo>
                    <a:pt x="592760" y="431799"/>
                  </a:lnTo>
                  <a:lnTo>
                    <a:pt x="594056" y="426719"/>
                  </a:lnTo>
                  <a:lnTo>
                    <a:pt x="595834" y="420369"/>
                  </a:lnTo>
                  <a:lnTo>
                    <a:pt x="576568" y="415289"/>
                  </a:lnTo>
                  <a:close/>
                </a:path>
                <a:path w="698500" h="697230">
                  <a:moveTo>
                    <a:pt x="165423" y="233679"/>
                  </a:moveTo>
                  <a:lnTo>
                    <a:pt x="143421" y="233679"/>
                  </a:lnTo>
                  <a:lnTo>
                    <a:pt x="144770" y="266699"/>
                  </a:lnTo>
                  <a:lnTo>
                    <a:pt x="153950" y="294639"/>
                  </a:lnTo>
                  <a:lnTo>
                    <a:pt x="171121" y="317499"/>
                  </a:lnTo>
                  <a:lnTo>
                    <a:pt x="196444" y="335279"/>
                  </a:lnTo>
                  <a:lnTo>
                    <a:pt x="199517" y="336549"/>
                  </a:lnTo>
                  <a:lnTo>
                    <a:pt x="201384" y="342899"/>
                  </a:lnTo>
                  <a:lnTo>
                    <a:pt x="201749" y="363219"/>
                  </a:lnTo>
                  <a:lnTo>
                    <a:pt x="201727" y="408939"/>
                  </a:lnTo>
                  <a:lnTo>
                    <a:pt x="222098" y="408939"/>
                  </a:lnTo>
                  <a:lnTo>
                    <a:pt x="221989" y="341629"/>
                  </a:lnTo>
                  <a:lnTo>
                    <a:pt x="221868" y="328929"/>
                  </a:lnTo>
                  <a:lnTo>
                    <a:pt x="221831" y="325119"/>
                  </a:lnTo>
                  <a:lnTo>
                    <a:pt x="218859" y="321309"/>
                  </a:lnTo>
                  <a:lnTo>
                    <a:pt x="216548" y="321309"/>
                  </a:lnTo>
                  <a:lnTo>
                    <a:pt x="186586" y="303529"/>
                  </a:lnTo>
                  <a:lnTo>
                    <a:pt x="169577" y="279399"/>
                  </a:lnTo>
                  <a:lnTo>
                    <a:pt x="163599" y="251459"/>
                  </a:lnTo>
                  <a:lnTo>
                    <a:pt x="165423" y="233679"/>
                  </a:lnTo>
                  <a:close/>
                </a:path>
                <a:path w="698500" h="697230">
                  <a:moveTo>
                    <a:pt x="586869" y="248919"/>
                  </a:moveTo>
                  <a:lnTo>
                    <a:pt x="562585" y="248919"/>
                  </a:lnTo>
                  <a:lnTo>
                    <a:pt x="574970" y="276859"/>
                  </a:lnTo>
                  <a:lnTo>
                    <a:pt x="582197" y="309879"/>
                  </a:lnTo>
                  <a:lnTo>
                    <a:pt x="584298" y="345439"/>
                  </a:lnTo>
                  <a:lnTo>
                    <a:pt x="584373" y="346709"/>
                  </a:lnTo>
                  <a:lnTo>
                    <a:pt x="584448" y="347979"/>
                  </a:lnTo>
                  <a:lnTo>
                    <a:pt x="584523" y="349249"/>
                  </a:lnTo>
                  <a:lnTo>
                    <a:pt x="582206" y="394969"/>
                  </a:lnTo>
                  <a:lnTo>
                    <a:pt x="601447" y="398779"/>
                  </a:lnTo>
                  <a:lnTo>
                    <a:pt x="606222" y="349249"/>
                  </a:lnTo>
                  <a:lnTo>
                    <a:pt x="602651" y="304799"/>
                  </a:lnTo>
                  <a:lnTo>
                    <a:pt x="602549" y="303529"/>
                  </a:lnTo>
                  <a:lnTo>
                    <a:pt x="590774" y="257809"/>
                  </a:lnTo>
                  <a:lnTo>
                    <a:pt x="586869" y="248919"/>
                  </a:lnTo>
                  <a:close/>
                </a:path>
                <a:path w="698500" h="697230">
                  <a:moveTo>
                    <a:pt x="559090" y="143509"/>
                  </a:moveTo>
                  <a:lnTo>
                    <a:pt x="428892" y="143509"/>
                  </a:lnTo>
                  <a:lnTo>
                    <a:pt x="428892" y="243839"/>
                  </a:lnTo>
                  <a:lnTo>
                    <a:pt x="440873" y="246379"/>
                  </a:lnTo>
                  <a:lnTo>
                    <a:pt x="447074" y="245109"/>
                  </a:lnTo>
                  <a:lnTo>
                    <a:pt x="449400" y="240029"/>
                  </a:lnTo>
                  <a:lnTo>
                    <a:pt x="449519" y="236219"/>
                  </a:lnTo>
                  <a:lnTo>
                    <a:pt x="449639" y="232409"/>
                  </a:lnTo>
                  <a:lnTo>
                    <a:pt x="449758" y="144779"/>
                  </a:lnTo>
                  <a:lnTo>
                    <a:pt x="559313" y="144779"/>
                  </a:lnTo>
                  <a:lnTo>
                    <a:pt x="559090" y="143509"/>
                  </a:lnTo>
                  <a:close/>
                </a:path>
                <a:path w="698500" h="697230">
                  <a:moveTo>
                    <a:pt x="507454" y="144779"/>
                  </a:moveTo>
                  <a:lnTo>
                    <a:pt x="484759" y="144779"/>
                  </a:lnTo>
                  <a:lnTo>
                    <a:pt x="484759" y="245109"/>
                  </a:lnTo>
                  <a:lnTo>
                    <a:pt x="505194" y="245109"/>
                  </a:lnTo>
                  <a:lnTo>
                    <a:pt x="505194" y="146049"/>
                  </a:lnTo>
                  <a:lnTo>
                    <a:pt x="507454" y="144779"/>
                  </a:lnTo>
                  <a:close/>
                </a:path>
                <a:path w="698500" h="697230">
                  <a:moveTo>
                    <a:pt x="617241" y="213359"/>
                  </a:moveTo>
                  <a:lnTo>
                    <a:pt x="571246" y="213359"/>
                  </a:lnTo>
                  <a:lnTo>
                    <a:pt x="591106" y="226059"/>
                  </a:lnTo>
                  <a:lnTo>
                    <a:pt x="611555" y="233679"/>
                  </a:lnTo>
                  <a:lnTo>
                    <a:pt x="632849" y="236219"/>
                  </a:lnTo>
                  <a:lnTo>
                    <a:pt x="655244" y="231139"/>
                  </a:lnTo>
                  <a:lnTo>
                    <a:pt x="677681" y="231139"/>
                  </a:lnTo>
                  <a:lnTo>
                    <a:pt x="670825" y="215899"/>
                  </a:lnTo>
                  <a:lnTo>
                    <a:pt x="624099" y="215899"/>
                  </a:lnTo>
                  <a:lnTo>
                    <a:pt x="617241" y="213359"/>
                  </a:lnTo>
                  <a:close/>
                </a:path>
                <a:path w="698500" h="697230">
                  <a:moveTo>
                    <a:pt x="664541" y="201929"/>
                  </a:moveTo>
                  <a:lnTo>
                    <a:pt x="642009" y="213359"/>
                  </a:lnTo>
                  <a:lnTo>
                    <a:pt x="624099" y="215899"/>
                  </a:lnTo>
                  <a:lnTo>
                    <a:pt x="670825" y="215899"/>
                  </a:lnTo>
                  <a:lnTo>
                    <a:pt x="664541" y="201929"/>
                  </a:lnTo>
                  <a:close/>
                </a:path>
                <a:path w="698500" h="697230">
                  <a:moveTo>
                    <a:pt x="580441" y="191769"/>
                  </a:moveTo>
                  <a:lnTo>
                    <a:pt x="572440" y="191769"/>
                  </a:lnTo>
                  <a:lnTo>
                    <a:pt x="567640" y="193039"/>
                  </a:lnTo>
                  <a:lnTo>
                    <a:pt x="561201" y="194309"/>
                  </a:lnTo>
                  <a:lnTo>
                    <a:pt x="586715" y="194309"/>
                  </a:lnTo>
                  <a:lnTo>
                    <a:pt x="584505" y="193039"/>
                  </a:lnTo>
                  <a:lnTo>
                    <a:pt x="580441" y="191769"/>
                  </a:lnTo>
                  <a:close/>
                </a:path>
                <a:path w="698500" h="697230">
                  <a:moveTo>
                    <a:pt x="463495" y="111759"/>
                  </a:moveTo>
                  <a:lnTo>
                    <a:pt x="350339" y="111759"/>
                  </a:lnTo>
                  <a:lnTo>
                    <a:pt x="387968" y="114299"/>
                  </a:lnTo>
                  <a:lnTo>
                    <a:pt x="416598" y="124459"/>
                  </a:lnTo>
                  <a:lnTo>
                    <a:pt x="480937" y="124459"/>
                  </a:lnTo>
                  <a:lnTo>
                    <a:pt x="471861" y="123189"/>
                  </a:lnTo>
                  <a:lnTo>
                    <a:pt x="466176" y="120649"/>
                  </a:lnTo>
                  <a:lnTo>
                    <a:pt x="463506" y="114299"/>
                  </a:lnTo>
                  <a:lnTo>
                    <a:pt x="463495" y="111759"/>
                  </a:lnTo>
                  <a:close/>
                </a:path>
                <a:path w="698500" h="697230">
                  <a:moveTo>
                    <a:pt x="426589" y="20319"/>
                  </a:moveTo>
                  <a:lnTo>
                    <a:pt x="350104" y="20319"/>
                  </a:lnTo>
                  <a:lnTo>
                    <a:pt x="402832" y="24129"/>
                  </a:lnTo>
                  <a:lnTo>
                    <a:pt x="402247" y="49529"/>
                  </a:lnTo>
                  <a:lnTo>
                    <a:pt x="408621" y="72389"/>
                  </a:lnTo>
                  <a:lnTo>
                    <a:pt x="421718" y="90169"/>
                  </a:lnTo>
                  <a:lnTo>
                    <a:pt x="441300" y="106679"/>
                  </a:lnTo>
                  <a:lnTo>
                    <a:pt x="463474" y="106679"/>
                  </a:lnTo>
                  <a:lnTo>
                    <a:pt x="464655" y="96519"/>
                  </a:lnTo>
                  <a:lnTo>
                    <a:pt x="461722" y="91439"/>
                  </a:lnTo>
                  <a:lnTo>
                    <a:pt x="451841" y="87629"/>
                  </a:lnTo>
                  <a:lnTo>
                    <a:pt x="435881" y="76199"/>
                  </a:lnTo>
                  <a:lnTo>
                    <a:pt x="425839" y="60959"/>
                  </a:lnTo>
                  <a:lnTo>
                    <a:pt x="422210" y="41909"/>
                  </a:lnTo>
                  <a:lnTo>
                    <a:pt x="425488" y="22859"/>
                  </a:lnTo>
                  <a:lnTo>
                    <a:pt x="426589" y="20319"/>
                  </a:lnTo>
                  <a:close/>
                </a:path>
                <a:path w="698500" h="697230">
                  <a:moveTo>
                    <a:pt x="330037" y="0"/>
                  </a:moveTo>
                  <a:lnTo>
                    <a:pt x="281783" y="5079"/>
                  </a:lnTo>
                  <a:lnTo>
                    <a:pt x="234923" y="17779"/>
                  </a:lnTo>
                  <a:lnTo>
                    <a:pt x="189398" y="38099"/>
                  </a:lnTo>
                  <a:lnTo>
                    <a:pt x="145149" y="64769"/>
                  </a:lnTo>
                  <a:lnTo>
                    <a:pt x="157176" y="81279"/>
                  </a:lnTo>
                  <a:lnTo>
                    <a:pt x="202808" y="54609"/>
                  </a:lnTo>
                  <a:lnTo>
                    <a:pt x="250141" y="35559"/>
                  </a:lnTo>
                  <a:lnTo>
                    <a:pt x="299223" y="24129"/>
                  </a:lnTo>
                  <a:lnTo>
                    <a:pt x="350104" y="20319"/>
                  </a:lnTo>
                  <a:lnTo>
                    <a:pt x="426589" y="20319"/>
                  </a:lnTo>
                  <a:lnTo>
                    <a:pt x="427139" y="19049"/>
                  </a:lnTo>
                  <a:lnTo>
                    <a:pt x="428879" y="13969"/>
                  </a:lnTo>
                  <a:lnTo>
                    <a:pt x="430962" y="8889"/>
                  </a:lnTo>
                  <a:lnTo>
                    <a:pt x="379744" y="1269"/>
                  </a:lnTo>
                  <a:lnTo>
                    <a:pt x="3300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2" name="object 1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776299" y="631100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60"/>
                  </a:moveTo>
                  <a:lnTo>
                    <a:pt x="14427" y="54292"/>
                  </a:lnTo>
                  <a:lnTo>
                    <a:pt x="14160" y="64706"/>
                  </a:lnTo>
                  <a:lnTo>
                    <a:pt x="19405" y="7366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802880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50" y="18605"/>
                  </a:move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lnTo>
                    <a:pt x="1193" y="3149"/>
                  </a:lnTo>
                  <a:lnTo>
                    <a:pt x="2247" y="6375"/>
                  </a:lnTo>
                  <a:lnTo>
                    <a:pt x="3556" y="9486"/>
                  </a:lnTo>
                  <a:lnTo>
                    <a:pt x="7950" y="18605"/>
                  </a:lnTo>
                  <a:close/>
                </a:path>
                <a:path w="40004" h="65404">
                  <a:moveTo>
                    <a:pt x="39420" y="65151"/>
                  </a:moveTo>
                  <a:lnTo>
                    <a:pt x="29032" y="48056"/>
                  </a:lnTo>
                  <a:lnTo>
                    <a:pt x="31788" y="58077"/>
                  </a:lnTo>
                  <a:lnTo>
                    <a:pt x="39420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" name="object 168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69" name="object 169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32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3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0" y="4767935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0" y="0"/>
                  </a:moveTo>
                  <a:lnTo>
                    <a:pt x="9144000" y="0"/>
                  </a:lnTo>
                  <a:lnTo>
                    <a:pt x="9144000" y="375564"/>
                  </a:lnTo>
                  <a:lnTo>
                    <a:pt x="0" y="375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231" name="object 231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243" name="object 243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" name="object 24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45" name="object 24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46" name="object 24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247" name="object 247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245195"/>
            <a:ext cx="9144000" cy="898525"/>
            <a:chOff x="0" y="4245195"/>
            <a:chExt cx="9144000" cy="89852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4"/>
              <a:ext cx="897760" cy="791364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93523" y="4245195"/>
              <a:ext cx="219760" cy="219849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99" name="object 9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065">
              <a:lnSpc>
                <a:spcPct val="100000"/>
              </a:lnSpc>
              <a:spcBef>
                <a:spcPts val="100"/>
              </a:spcBef>
            </a:pPr>
            <a:r>
              <a:rPr dirty="0"/>
              <a:t>Trends</a:t>
            </a:r>
            <a:r>
              <a:rPr spc="-20" dirty="0"/>
              <a:t> </a:t>
            </a:r>
            <a:r>
              <a:rPr dirty="0"/>
              <a:t>in</a:t>
            </a:r>
            <a:r>
              <a:rPr spc="-20" dirty="0"/>
              <a:t> </a:t>
            </a:r>
            <a:r>
              <a:rPr dirty="0"/>
              <a:t>poverty</a:t>
            </a:r>
            <a:r>
              <a:rPr spc="-10" dirty="0"/>
              <a:t> </a:t>
            </a:r>
            <a:r>
              <a:rPr dirty="0"/>
              <a:t>line</a:t>
            </a:r>
            <a:r>
              <a:rPr spc="-15" dirty="0"/>
              <a:t> </a:t>
            </a:r>
            <a:r>
              <a:rPr dirty="0"/>
              <a:t>in</a:t>
            </a:r>
            <a:r>
              <a:rPr spc="-20" dirty="0"/>
              <a:t> </a:t>
            </a:r>
            <a:r>
              <a:rPr spc="-25" dirty="0"/>
              <a:t>RWF</a:t>
            </a:r>
          </a:p>
        </p:txBody>
      </p:sp>
      <p:grpSp>
        <p:nvGrpSpPr>
          <p:cNvPr id="100" name="object 100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1" name="object 101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4" name="object 104"/>
          <p:cNvSpPr/>
          <p:nvPr/>
        </p:nvSpPr>
        <p:spPr>
          <a:xfrm>
            <a:off x="4505121" y="1278712"/>
            <a:ext cx="4280535" cy="2608580"/>
          </a:xfrm>
          <a:custGeom>
            <a:avLst/>
            <a:gdLst/>
            <a:ahLst/>
            <a:cxnLst/>
            <a:rect l="l" t="t" r="r" b="b"/>
            <a:pathLst>
              <a:path w="4280534" h="2608579">
                <a:moveTo>
                  <a:pt x="4279950" y="0"/>
                </a:moveTo>
                <a:lnTo>
                  <a:pt x="0" y="0"/>
                </a:lnTo>
                <a:lnTo>
                  <a:pt x="0" y="2608072"/>
                </a:lnTo>
                <a:lnTo>
                  <a:pt x="4279950" y="2608072"/>
                </a:lnTo>
                <a:lnTo>
                  <a:pt x="4279950" y="0"/>
                </a:lnTo>
                <a:close/>
              </a:path>
            </a:pathLst>
          </a:custGeom>
          <a:solidFill>
            <a:srgbClr val="5F5F5F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 txBox="1"/>
          <p:nvPr/>
        </p:nvSpPr>
        <p:spPr>
          <a:xfrm>
            <a:off x="4646649" y="1426824"/>
            <a:ext cx="1299210" cy="2127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200" spc="-65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200" spc="-4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55" dirty="0">
                <a:solidFill>
                  <a:srgbClr val="005CAA"/>
                </a:solidFill>
                <a:latin typeface="Trebuchet MS"/>
                <a:cs typeface="Trebuchet MS"/>
              </a:rPr>
              <a:t>LINE</a:t>
            </a:r>
            <a:r>
              <a:rPr sz="1200" spc="-4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65" dirty="0">
                <a:solidFill>
                  <a:srgbClr val="005CAA"/>
                </a:solidFill>
                <a:latin typeface="Trebuchet MS"/>
                <a:cs typeface="Trebuchet MS"/>
              </a:rPr>
              <a:t>(RWF)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106" name="object 106"/>
          <p:cNvGrpSpPr/>
          <p:nvPr/>
        </p:nvGrpSpPr>
        <p:grpSpPr>
          <a:xfrm>
            <a:off x="4903330" y="1760161"/>
            <a:ext cx="2804160" cy="2081530"/>
            <a:chOff x="4903330" y="1760161"/>
            <a:chExt cx="2804160" cy="2081530"/>
          </a:xfrm>
        </p:grpSpPr>
        <p:sp>
          <p:nvSpPr>
            <p:cNvPr id="107" name="object 107"/>
            <p:cNvSpPr/>
            <p:nvPr/>
          </p:nvSpPr>
          <p:spPr>
            <a:xfrm>
              <a:off x="4916030" y="1897011"/>
              <a:ext cx="2778760" cy="1807845"/>
            </a:xfrm>
            <a:custGeom>
              <a:avLst/>
              <a:gdLst/>
              <a:ahLst/>
              <a:cxnLst/>
              <a:rect l="l" t="t" r="r" b="b"/>
              <a:pathLst>
                <a:path w="2778759" h="1807845">
                  <a:moveTo>
                    <a:pt x="317728" y="1660271"/>
                  </a:moveTo>
                  <a:lnTo>
                    <a:pt x="0" y="1660271"/>
                  </a:lnTo>
                  <a:lnTo>
                    <a:pt x="0" y="1807756"/>
                  </a:lnTo>
                  <a:lnTo>
                    <a:pt x="317728" y="1807756"/>
                  </a:lnTo>
                  <a:lnTo>
                    <a:pt x="317728" y="1660271"/>
                  </a:lnTo>
                  <a:close/>
                </a:path>
                <a:path w="2778759" h="1807845">
                  <a:moveTo>
                    <a:pt x="446735" y="1245463"/>
                  </a:moveTo>
                  <a:lnTo>
                    <a:pt x="0" y="1245463"/>
                  </a:lnTo>
                  <a:lnTo>
                    <a:pt x="0" y="1392948"/>
                  </a:lnTo>
                  <a:lnTo>
                    <a:pt x="446735" y="1392948"/>
                  </a:lnTo>
                  <a:lnTo>
                    <a:pt x="446735" y="1245463"/>
                  </a:lnTo>
                  <a:close/>
                </a:path>
                <a:path w="2778759" h="1807845">
                  <a:moveTo>
                    <a:pt x="585381" y="830643"/>
                  </a:moveTo>
                  <a:lnTo>
                    <a:pt x="0" y="830643"/>
                  </a:lnTo>
                  <a:lnTo>
                    <a:pt x="0" y="977112"/>
                  </a:lnTo>
                  <a:lnTo>
                    <a:pt x="585381" y="977112"/>
                  </a:lnTo>
                  <a:lnTo>
                    <a:pt x="585381" y="830643"/>
                  </a:lnTo>
                  <a:close/>
                </a:path>
                <a:path w="2778759" h="1807845">
                  <a:moveTo>
                    <a:pt x="791425" y="414807"/>
                  </a:moveTo>
                  <a:lnTo>
                    <a:pt x="0" y="414807"/>
                  </a:lnTo>
                  <a:lnTo>
                    <a:pt x="0" y="562292"/>
                  </a:lnTo>
                  <a:lnTo>
                    <a:pt x="791425" y="562292"/>
                  </a:lnTo>
                  <a:lnTo>
                    <a:pt x="791425" y="414807"/>
                  </a:lnTo>
                  <a:close/>
                </a:path>
                <a:path w="2778759" h="1807845">
                  <a:moveTo>
                    <a:pt x="2778645" y="0"/>
                  </a:moveTo>
                  <a:lnTo>
                    <a:pt x="0" y="0"/>
                  </a:lnTo>
                  <a:lnTo>
                    <a:pt x="0" y="147485"/>
                  </a:lnTo>
                  <a:lnTo>
                    <a:pt x="2778645" y="147485"/>
                  </a:lnTo>
                  <a:lnTo>
                    <a:pt x="2778645" y="0"/>
                  </a:lnTo>
                  <a:close/>
                </a:path>
              </a:pathLst>
            </a:custGeom>
            <a:solidFill>
              <a:srgbClr val="006F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916030" y="1897011"/>
              <a:ext cx="2778760" cy="1807845"/>
            </a:xfrm>
            <a:custGeom>
              <a:avLst/>
              <a:gdLst/>
              <a:ahLst/>
              <a:cxnLst/>
              <a:rect l="l" t="t" r="r" b="b"/>
              <a:pathLst>
                <a:path w="2778759" h="1807845">
                  <a:moveTo>
                    <a:pt x="2778645" y="147485"/>
                  </a:moveTo>
                  <a:lnTo>
                    <a:pt x="0" y="147485"/>
                  </a:lnTo>
                  <a:lnTo>
                    <a:pt x="0" y="0"/>
                  </a:lnTo>
                  <a:lnTo>
                    <a:pt x="2778645" y="0"/>
                  </a:lnTo>
                  <a:lnTo>
                    <a:pt x="2778645" y="147485"/>
                  </a:lnTo>
                  <a:close/>
                </a:path>
                <a:path w="2778759" h="1807845">
                  <a:moveTo>
                    <a:pt x="791425" y="562292"/>
                  </a:moveTo>
                  <a:lnTo>
                    <a:pt x="0" y="562292"/>
                  </a:lnTo>
                  <a:lnTo>
                    <a:pt x="0" y="414807"/>
                  </a:lnTo>
                  <a:lnTo>
                    <a:pt x="791425" y="414807"/>
                  </a:lnTo>
                  <a:lnTo>
                    <a:pt x="791425" y="562292"/>
                  </a:lnTo>
                  <a:close/>
                </a:path>
                <a:path w="2778759" h="1807845">
                  <a:moveTo>
                    <a:pt x="585381" y="977112"/>
                  </a:moveTo>
                  <a:lnTo>
                    <a:pt x="0" y="977112"/>
                  </a:lnTo>
                  <a:lnTo>
                    <a:pt x="0" y="830643"/>
                  </a:lnTo>
                  <a:lnTo>
                    <a:pt x="585381" y="830643"/>
                  </a:lnTo>
                  <a:lnTo>
                    <a:pt x="585381" y="977112"/>
                  </a:lnTo>
                  <a:close/>
                </a:path>
                <a:path w="2778759" h="1807845">
                  <a:moveTo>
                    <a:pt x="446735" y="1392948"/>
                  </a:moveTo>
                  <a:lnTo>
                    <a:pt x="0" y="1392948"/>
                  </a:lnTo>
                  <a:lnTo>
                    <a:pt x="0" y="1245463"/>
                  </a:lnTo>
                  <a:lnTo>
                    <a:pt x="446735" y="1245463"/>
                  </a:lnTo>
                  <a:lnTo>
                    <a:pt x="446735" y="1392948"/>
                  </a:lnTo>
                  <a:close/>
                </a:path>
                <a:path w="2778759" h="1807845">
                  <a:moveTo>
                    <a:pt x="317728" y="1807756"/>
                  </a:moveTo>
                  <a:lnTo>
                    <a:pt x="0" y="1807756"/>
                  </a:lnTo>
                  <a:lnTo>
                    <a:pt x="0" y="1660270"/>
                  </a:lnTo>
                  <a:lnTo>
                    <a:pt x="317728" y="1660270"/>
                  </a:lnTo>
                  <a:lnTo>
                    <a:pt x="317728" y="1807756"/>
                  </a:lnTo>
                  <a:close/>
                </a:path>
              </a:pathLst>
            </a:custGeom>
            <a:ln w="24828">
              <a:solidFill>
                <a:srgbClr val="006FC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916512" y="1763336"/>
              <a:ext cx="0" cy="2075180"/>
            </a:xfrm>
            <a:custGeom>
              <a:avLst/>
              <a:gdLst/>
              <a:ahLst/>
              <a:cxnLst/>
              <a:rect l="l" t="t" r="r" b="b"/>
              <a:pathLst>
                <a:path h="2075179">
                  <a:moveTo>
                    <a:pt x="0" y="2075091"/>
                  </a:moveTo>
                  <a:lnTo>
                    <a:pt x="0" y="0"/>
                  </a:lnTo>
                </a:path>
              </a:pathLst>
            </a:custGeom>
            <a:ln w="6210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0" name="object 110"/>
          <p:cNvSpPr txBox="1"/>
          <p:nvPr/>
        </p:nvSpPr>
        <p:spPr>
          <a:xfrm>
            <a:off x="5398491" y="3140116"/>
            <a:ext cx="273685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5" dirty="0">
                <a:solidFill>
                  <a:srgbClr val="006FC0"/>
                </a:solidFill>
                <a:latin typeface="Trebuchet MS"/>
                <a:cs typeface="Trebuchet MS"/>
              </a:rPr>
              <a:t>90,000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5537516" y="2725035"/>
            <a:ext cx="32131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0" dirty="0">
                <a:solidFill>
                  <a:srgbClr val="006FC0"/>
                </a:solidFill>
                <a:latin typeface="Trebuchet MS"/>
                <a:cs typeface="Trebuchet MS"/>
              </a:rPr>
              <a:t>118,000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5742923" y="2309865"/>
            <a:ext cx="32131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0" dirty="0">
                <a:solidFill>
                  <a:srgbClr val="006FC0"/>
                </a:solidFill>
                <a:latin typeface="Trebuchet MS"/>
                <a:cs typeface="Trebuchet MS"/>
              </a:rPr>
              <a:t>159,375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4639959" y="3555284"/>
            <a:ext cx="928369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90"/>
              </a:spcBef>
              <a:tabLst>
                <a:tab pos="629285" algn="l"/>
              </a:tabLst>
            </a:pPr>
            <a:r>
              <a:rPr sz="975" b="1" spc="-30" baseline="4273" dirty="0">
                <a:solidFill>
                  <a:srgbClr val="585858"/>
                </a:solidFill>
                <a:latin typeface="Trebuchet MS"/>
                <a:cs typeface="Trebuchet MS"/>
              </a:rPr>
              <a:t>2001</a:t>
            </a:r>
            <a:r>
              <a:rPr sz="975" b="1" baseline="4273" dirty="0">
                <a:solidFill>
                  <a:srgbClr val="585858"/>
                </a:solidFill>
                <a:latin typeface="Trebuchet MS"/>
                <a:cs typeface="Trebuchet MS"/>
              </a:rPr>
              <a:t>	</a:t>
            </a:r>
            <a:r>
              <a:rPr sz="750" b="1" spc="-35" dirty="0">
                <a:solidFill>
                  <a:srgbClr val="006FC0"/>
                </a:solidFill>
                <a:latin typeface="Trebuchet MS"/>
                <a:cs typeface="Trebuchet MS"/>
              </a:rPr>
              <a:t>64,000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4665359" y="3140638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2006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4665359" y="272544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2011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4665359" y="231033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2014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4665359" y="189505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2024</a:t>
            </a:r>
            <a:endParaRPr sz="650">
              <a:latin typeface="Trebuchet MS"/>
              <a:cs typeface="Trebuchet MS"/>
            </a:endParaRPr>
          </a:p>
        </p:txBody>
      </p:sp>
      <p:pic>
        <p:nvPicPr>
          <p:cNvPr id="118" name="object 118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442195" y="2609421"/>
            <a:ext cx="219608" cy="233705"/>
          </a:xfrm>
          <a:prstGeom prst="rect">
            <a:avLst/>
          </a:prstGeom>
        </p:spPr>
      </p:pic>
      <p:sp>
        <p:nvSpPr>
          <p:cNvPr id="119" name="object 119"/>
          <p:cNvSpPr txBox="1"/>
          <p:nvPr/>
        </p:nvSpPr>
        <p:spPr>
          <a:xfrm>
            <a:off x="6798916" y="2519405"/>
            <a:ext cx="1881505" cy="1025525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marL="59690">
              <a:lnSpc>
                <a:spcPct val="100000"/>
              </a:lnSpc>
              <a:spcBef>
                <a:spcPts val="434"/>
              </a:spcBef>
            </a:pPr>
            <a:r>
              <a:rPr sz="1950" spc="-60" dirty="0">
                <a:solidFill>
                  <a:srgbClr val="005CAA"/>
                </a:solidFill>
                <a:latin typeface="Impact"/>
                <a:cs typeface="Impact"/>
              </a:rPr>
              <a:t>RWF</a:t>
            </a:r>
            <a:r>
              <a:rPr sz="1950" spc="-10" dirty="0">
                <a:solidFill>
                  <a:srgbClr val="005CAA"/>
                </a:solidFill>
                <a:latin typeface="Impact"/>
                <a:cs typeface="Impact"/>
              </a:rPr>
              <a:t> 560,127</a:t>
            </a:r>
            <a:endParaRPr sz="1950">
              <a:latin typeface="Impact"/>
              <a:cs typeface="Impact"/>
            </a:endParaRPr>
          </a:p>
          <a:p>
            <a:pPr>
              <a:lnSpc>
                <a:spcPct val="100000"/>
              </a:lnSpc>
              <a:spcBef>
                <a:spcPts val="185"/>
              </a:spcBef>
            </a:pPr>
            <a:r>
              <a:rPr sz="1200" spc="-100" dirty="0">
                <a:solidFill>
                  <a:srgbClr val="006FC0"/>
                </a:solidFill>
                <a:latin typeface="Tahoma"/>
                <a:cs typeface="Tahoma"/>
              </a:rPr>
              <a:t>The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annual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55" dirty="0">
                <a:solidFill>
                  <a:srgbClr val="006FC0"/>
                </a:solidFill>
                <a:latin typeface="Tahoma"/>
                <a:cs typeface="Tahoma"/>
              </a:rPr>
              <a:t>cost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65" dirty="0">
                <a:solidFill>
                  <a:srgbClr val="006FC0"/>
                </a:solidFill>
                <a:latin typeface="Tahoma"/>
                <a:cs typeface="Tahoma"/>
              </a:rPr>
              <a:t>of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food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95" dirty="0">
                <a:solidFill>
                  <a:srgbClr val="006FC0"/>
                </a:solidFill>
                <a:latin typeface="Tahoma"/>
                <a:cs typeface="Tahoma"/>
              </a:rPr>
              <a:t>and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25" dirty="0">
                <a:solidFill>
                  <a:srgbClr val="006FC0"/>
                </a:solidFill>
                <a:latin typeface="Tahoma"/>
                <a:cs typeface="Tahoma"/>
              </a:rPr>
              <a:t>non</a:t>
            </a:r>
            <a:endParaRPr sz="12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345"/>
              </a:spcBef>
            </a:pP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food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per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100" dirty="0">
                <a:solidFill>
                  <a:srgbClr val="006FC0"/>
                </a:solidFill>
                <a:latin typeface="Tahoma"/>
                <a:cs typeface="Tahoma"/>
              </a:rPr>
              <a:t>year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per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adult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45" dirty="0">
                <a:solidFill>
                  <a:srgbClr val="006FC0"/>
                </a:solidFill>
                <a:latin typeface="Tahoma"/>
                <a:cs typeface="Tahoma"/>
              </a:rPr>
              <a:t>(January</a:t>
            </a:r>
            <a:endParaRPr sz="12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350"/>
              </a:spcBef>
            </a:pPr>
            <a:r>
              <a:rPr sz="1200" spc="-55" dirty="0">
                <a:solidFill>
                  <a:srgbClr val="006FC0"/>
                </a:solidFill>
                <a:latin typeface="Tahoma"/>
                <a:cs typeface="Tahoma"/>
              </a:rPr>
              <a:t>2024</a:t>
            </a:r>
            <a:r>
              <a:rPr sz="1200" spc="-12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10" dirty="0">
                <a:solidFill>
                  <a:srgbClr val="006FC0"/>
                </a:solidFill>
                <a:latin typeface="Tahoma"/>
                <a:cs typeface="Tahoma"/>
              </a:rPr>
              <a:t>prices).</a:t>
            </a:r>
            <a:endParaRPr sz="1200">
              <a:latin typeface="Tahoma"/>
              <a:cs typeface="Tahoma"/>
            </a:endParaRPr>
          </a:p>
        </p:txBody>
      </p:sp>
      <p:grpSp>
        <p:nvGrpSpPr>
          <p:cNvPr id="120" name="object 120"/>
          <p:cNvGrpSpPr/>
          <p:nvPr/>
        </p:nvGrpSpPr>
        <p:grpSpPr>
          <a:xfrm>
            <a:off x="363171" y="1269189"/>
            <a:ext cx="3901044" cy="2611120"/>
            <a:chOff x="363171" y="1269189"/>
            <a:chExt cx="3766820" cy="2611120"/>
          </a:xfrm>
        </p:grpSpPr>
        <p:sp>
          <p:nvSpPr>
            <p:cNvPr id="121" name="object 121"/>
            <p:cNvSpPr/>
            <p:nvPr/>
          </p:nvSpPr>
          <p:spPr>
            <a:xfrm>
              <a:off x="372696" y="1278714"/>
              <a:ext cx="3747770" cy="0"/>
            </a:xfrm>
            <a:custGeom>
              <a:avLst/>
              <a:gdLst/>
              <a:ahLst/>
              <a:cxnLst/>
              <a:rect l="l" t="t" r="r" b="b"/>
              <a:pathLst>
                <a:path w="3747770">
                  <a:moveTo>
                    <a:pt x="0" y="0"/>
                  </a:moveTo>
                  <a:lnTo>
                    <a:pt x="3747503" y="0"/>
                  </a:lnTo>
                </a:path>
              </a:pathLst>
            </a:custGeom>
            <a:ln w="18542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76910" y="1291907"/>
              <a:ext cx="3740150" cy="2584450"/>
            </a:xfrm>
            <a:custGeom>
              <a:avLst/>
              <a:gdLst/>
              <a:ahLst/>
              <a:cxnLst/>
              <a:rect l="l" t="t" r="r" b="b"/>
              <a:pathLst>
                <a:path w="3740150" h="2584450">
                  <a:moveTo>
                    <a:pt x="3740048" y="2584449"/>
                  </a:moveTo>
                  <a:lnTo>
                    <a:pt x="0" y="2584449"/>
                  </a:lnTo>
                  <a:lnTo>
                    <a:pt x="0" y="0"/>
                  </a:lnTo>
                  <a:lnTo>
                    <a:pt x="3740048" y="0"/>
                  </a:lnTo>
                  <a:lnTo>
                    <a:pt x="3740048" y="2584449"/>
                  </a:lnTo>
                  <a:close/>
                </a:path>
              </a:pathLst>
            </a:custGeom>
            <a:ln w="7061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629373" y="1689150"/>
              <a:ext cx="2070735" cy="1808480"/>
            </a:xfrm>
            <a:custGeom>
              <a:avLst/>
              <a:gdLst/>
              <a:ahLst/>
              <a:cxnLst/>
              <a:rect l="l" t="t" r="r" b="b"/>
              <a:pathLst>
                <a:path w="2070735" h="1808479">
                  <a:moveTo>
                    <a:pt x="261734" y="1660194"/>
                  </a:moveTo>
                  <a:lnTo>
                    <a:pt x="0" y="1660194"/>
                  </a:lnTo>
                  <a:lnTo>
                    <a:pt x="0" y="1808149"/>
                  </a:lnTo>
                  <a:lnTo>
                    <a:pt x="261734" y="1808149"/>
                  </a:lnTo>
                  <a:lnTo>
                    <a:pt x="261734" y="1660194"/>
                  </a:lnTo>
                  <a:close/>
                </a:path>
                <a:path w="2070735" h="1808479">
                  <a:moveTo>
                    <a:pt x="369290" y="1244892"/>
                  </a:moveTo>
                  <a:lnTo>
                    <a:pt x="12" y="1244892"/>
                  </a:lnTo>
                  <a:lnTo>
                    <a:pt x="12" y="1392847"/>
                  </a:lnTo>
                  <a:lnTo>
                    <a:pt x="369290" y="1392847"/>
                  </a:lnTo>
                  <a:lnTo>
                    <a:pt x="369290" y="1244892"/>
                  </a:lnTo>
                  <a:close/>
                </a:path>
                <a:path w="2070735" h="1808479">
                  <a:moveTo>
                    <a:pt x="482219" y="830605"/>
                  </a:moveTo>
                  <a:lnTo>
                    <a:pt x="12" y="830605"/>
                  </a:lnTo>
                  <a:lnTo>
                    <a:pt x="12" y="977544"/>
                  </a:lnTo>
                  <a:lnTo>
                    <a:pt x="482219" y="977544"/>
                  </a:lnTo>
                  <a:lnTo>
                    <a:pt x="482219" y="830605"/>
                  </a:lnTo>
                  <a:close/>
                </a:path>
                <a:path w="2070735" h="1808479">
                  <a:moveTo>
                    <a:pt x="610387" y="415302"/>
                  </a:moveTo>
                  <a:lnTo>
                    <a:pt x="12" y="415302"/>
                  </a:lnTo>
                  <a:lnTo>
                    <a:pt x="12" y="562241"/>
                  </a:lnTo>
                  <a:lnTo>
                    <a:pt x="610387" y="562241"/>
                  </a:lnTo>
                  <a:lnTo>
                    <a:pt x="610387" y="415302"/>
                  </a:lnTo>
                  <a:close/>
                </a:path>
                <a:path w="2070735" h="1808479">
                  <a:moveTo>
                    <a:pt x="2070468" y="0"/>
                  </a:moveTo>
                  <a:lnTo>
                    <a:pt x="12" y="0"/>
                  </a:lnTo>
                  <a:lnTo>
                    <a:pt x="12" y="146939"/>
                  </a:lnTo>
                  <a:lnTo>
                    <a:pt x="2070468" y="146939"/>
                  </a:lnTo>
                  <a:lnTo>
                    <a:pt x="2070468" y="0"/>
                  </a:lnTo>
                  <a:close/>
                </a:path>
              </a:pathLst>
            </a:custGeom>
            <a:solidFill>
              <a:srgbClr val="00A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629386" y="1689150"/>
              <a:ext cx="2070735" cy="1808480"/>
            </a:xfrm>
            <a:custGeom>
              <a:avLst/>
              <a:gdLst/>
              <a:ahLst/>
              <a:cxnLst/>
              <a:rect l="l" t="t" r="r" b="b"/>
              <a:pathLst>
                <a:path w="2070735" h="1808479">
                  <a:moveTo>
                    <a:pt x="2070455" y="146938"/>
                  </a:moveTo>
                  <a:lnTo>
                    <a:pt x="0" y="146938"/>
                  </a:lnTo>
                  <a:lnTo>
                    <a:pt x="0" y="0"/>
                  </a:lnTo>
                  <a:lnTo>
                    <a:pt x="2070455" y="0"/>
                  </a:lnTo>
                  <a:lnTo>
                    <a:pt x="2070455" y="146938"/>
                  </a:lnTo>
                  <a:close/>
                </a:path>
                <a:path w="2070735" h="1808479">
                  <a:moveTo>
                    <a:pt x="610374" y="562241"/>
                  </a:moveTo>
                  <a:lnTo>
                    <a:pt x="0" y="562241"/>
                  </a:lnTo>
                  <a:lnTo>
                    <a:pt x="0" y="415302"/>
                  </a:lnTo>
                  <a:lnTo>
                    <a:pt x="610374" y="415302"/>
                  </a:lnTo>
                  <a:lnTo>
                    <a:pt x="610374" y="562241"/>
                  </a:lnTo>
                  <a:close/>
                </a:path>
                <a:path w="2070735" h="1808479">
                  <a:moveTo>
                    <a:pt x="482206" y="977544"/>
                  </a:moveTo>
                  <a:lnTo>
                    <a:pt x="0" y="977544"/>
                  </a:lnTo>
                  <a:lnTo>
                    <a:pt x="0" y="830605"/>
                  </a:lnTo>
                  <a:lnTo>
                    <a:pt x="482206" y="830605"/>
                  </a:lnTo>
                  <a:lnTo>
                    <a:pt x="482206" y="977544"/>
                  </a:lnTo>
                  <a:close/>
                </a:path>
                <a:path w="2070735" h="1808479">
                  <a:moveTo>
                    <a:pt x="369277" y="1392847"/>
                  </a:moveTo>
                  <a:lnTo>
                    <a:pt x="0" y="1392847"/>
                  </a:lnTo>
                  <a:lnTo>
                    <a:pt x="0" y="1244892"/>
                  </a:lnTo>
                  <a:lnTo>
                    <a:pt x="369277" y="1244892"/>
                  </a:lnTo>
                  <a:lnTo>
                    <a:pt x="369277" y="1392847"/>
                  </a:lnTo>
                  <a:close/>
                </a:path>
                <a:path w="2070735" h="1808479">
                  <a:moveTo>
                    <a:pt x="261721" y="1808149"/>
                  </a:moveTo>
                  <a:lnTo>
                    <a:pt x="0" y="1808149"/>
                  </a:lnTo>
                  <a:lnTo>
                    <a:pt x="0" y="1660194"/>
                  </a:lnTo>
                  <a:lnTo>
                    <a:pt x="261721" y="1660194"/>
                  </a:lnTo>
                  <a:lnTo>
                    <a:pt x="261721" y="1808149"/>
                  </a:lnTo>
                  <a:close/>
                </a:path>
              </a:pathLst>
            </a:custGeom>
            <a:ln w="23914">
              <a:solidFill>
                <a:srgbClr val="00AFE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629834" y="1554976"/>
              <a:ext cx="0" cy="2075814"/>
            </a:xfrm>
            <a:custGeom>
              <a:avLst/>
              <a:gdLst/>
              <a:ahLst/>
              <a:cxnLst/>
              <a:rect l="l" t="t" r="r" b="b"/>
              <a:pathLst>
                <a:path h="2075814">
                  <a:moveTo>
                    <a:pt x="0" y="2075484"/>
                  </a:moveTo>
                  <a:lnTo>
                    <a:pt x="0" y="0"/>
                  </a:lnTo>
                </a:path>
              </a:pathLst>
            </a:custGeom>
            <a:ln w="5981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6" name="object 126"/>
          <p:cNvSpPr txBox="1"/>
          <p:nvPr/>
        </p:nvSpPr>
        <p:spPr>
          <a:xfrm>
            <a:off x="934405" y="3347562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45,000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1041932" y="2932437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63,500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1155232" y="2517313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83,000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1283292" y="2102188"/>
            <a:ext cx="30035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105,064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2941223" y="1683387"/>
            <a:ext cx="549519" cy="125675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356,432</a:t>
            </a:r>
            <a:endParaRPr sz="700" dirty="0">
              <a:latin typeface="Trebuchet MS"/>
              <a:cs typeface="Trebuchet MS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396044" y="3348127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2001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396044" y="2932965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2006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396044" y="2517802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2011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396044" y="2102639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2014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396044" y="1323578"/>
            <a:ext cx="1668145" cy="4914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1750">
              <a:lnSpc>
                <a:spcPct val="100000"/>
              </a:lnSpc>
              <a:spcBef>
                <a:spcPts val="125"/>
              </a:spcBef>
            </a:pPr>
            <a:r>
              <a:rPr sz="1100" spc="-95" dirty="0">
                <a:solidFill>
                  <a:srgbClr val="005CAA"/>
                </a:solidFill>
                <a:latin typeface="Trebuchet MS"/>
                <a:cs typeface="Trebuchet MS"/>
              </a:rPr>
              <a:t>EXTREME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105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80" dirty="0">
                <a:solidFill>
                  <a:srgbClr val="005CAA"/>
                </a:solidFill>
                <a:latin typeface="Trebuchet MS"/>
                <a:cs typeface="Trebuchet MS"/>
              </a:rPr>
              <a:t>LINE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75" dirty="0">
                <a:solidFill>
                  <a:srgbClr val="005CAA"/>
                </a:solidFill>
                <a:latin typeface="Trebuchet MS"/>
                <a:cs typeface="Trebuchet MS"/>
              </a:rPr>
              <a:t>(RWF)</a:t>
            </a: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260"/>
              </a:spcBef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r>
              <a:rPr sz="650" b="1" spc="-20" dirty="0">
                <a:solidFill>
                  <a:srgbClr val="585858"/>
                </a:solidFill>
                <a:latin typeface="Trebuchet MS"/>
                <a:cs typeface="Trebuchet MS"/>
              </a:rPr>
              <a:t>2024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2219083" y="1997167"/>
            <a:ext cx="1999666" cy="187692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800" spc="-90" dirty="0">
                <a:solidFill>
                  <a:srgbClr val="00AFEF"/>
                </a:solidFill>
                <a:latin typeface="Impact"/>
                <a:cs typeface="Impact"/>
              </a:rPr>
              <a:t>2,400</a:t>
            </a:r>
            <a:r>
              <a:rPr sz="1800" spc="-40" dirty="0">
                <a:solidFill>
                  <a:srgbClr val="00AFEF"/>
                </a:solidFill>
                <a:latin typeface="Impact"/>
                <a:cs typeface="Impact"/>
              </a:rPr>
              <a:t> </a:t>
            </a:r>
            <a:r>
              <a:rPr sz="1800" spc="-10" dirty="0">
                <a:solidFill>
                  <a:srgbClr val="00AFEF"/>
                </a:solidFill>
                <a:latin typeface="Impact"/>
                <a:cs typeface="Impact"/>
              </a:rPr>
              <a:t>kcals</a:t>
            </a:r>
            <a:endParaRPr sz="1800" dirty="0">
              <a:latin typeface="Impact"/>
              <a:cs typeface="Impact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r>
              <a:rPr sz="1400" b="1" spc="-114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food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poverty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7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line</a:t>
            </a:r>
            <a:r>
              <a:rPr sz="1400" b="1" spc="-12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is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based</a:t>
            </a:r>
            <a:endParaRPr sz="1400" b="1" dirty="0">
              <a:solidFill>
                <a:srgbClr val="00B0F0"/>
              </a:solidFill>
              <a:latin typeface="+mj-lt"/>
              <a:cs typeface="Times New Roman" panose="02020603050405020304" pitchFamily="18" charset="0"/>
            </a:endParaRPr>
          </a:p>
          <a:p>
            <a:pPr>
              <a:lnSpc>
                <a:spcPct val="100000"/>
              </a:lnSpc>
              <a:spcBef>
                <a:spcPts val="325"/>
              </a:spcBef>
            </a:pP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on</a:t>
            </a:r>
            <a:r>
              <a:rPr sz="1400" b="1" spc="-13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cost</a:t>
            </a:r>
            <a:r>
              <a:rPr sz="1400" b="1" spc="-13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9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of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2,400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kcal/day</a:t>
            </a:r>
            <a:endParaRPr sz="1400" b="1" dirty="0">
              <a:solidFill>
                <a:srgbClr val="00B0F0"/>
              </a:solidFill>
              <a:latin typeface="+mj-lt"/>
              <a:cs typeface="Times New Roman" panose="02020603050405020304" pitchFamily="18" charset="0"/>
            </a:endParaRPr>
          </a:p>
          <a:p>
            <a:pPr>
              <a:lnSpc>
                <a:spcPct val="100000"/>
              </a:lnSpc>
              <a:spcBef>
                <a:spcPts val="994"/>
              </a:spcBef>
            </a:pPr>
            <a:r>
              <a:rPr sz="1800" spc="-125" dirty="0">
                <a:solidFill>
                  <a:srgbClr val="00AFEF"/>
                </a:solidFill>
                <a:latin typeface="Impact"/>
                <a:cs typeface="Impact"/>
              </a:rPr>
              <a:t>RWF</a:t>
            </a:r>
            <a:r>
              <a:rPr sz="1800" spc="-10" dirty="0">
                <a:solidFill>
                  <a:srgbClr val="00AFEF"/>
                </a:solidFill>
                <a:latin typeface="Impact"/>
                <a:cs typeface="Impact"/>
              </a:rPr>
              <a:t> 356,432</a:t>
            </a:r>
            <a:endParaRPr sz="1800" dirty="0">
              <a:latin typeface="Impact"/>
              <a:cs typeface="Impact"/>
            </a:endParaRPr>
          </a:p>
          <a:p>
            <a:pPr marR="5080" algn="l">
              <a:lnSpc>
                <a:spcPct val="124500"/>
              </a:lnSpc>
              <a:spcBef>
                <a:spcPts val="150"/>
              </a:spcBef>
            </a:pPr>
            <a:r>
              <a:rPr sz="1200" b="1" spc="-20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200" b="1" spc="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annual</a:t>
            </a:r>
            <a:r>
              <a:rPr sz="1200" b="1" spc="5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cost</a:t>
            </a:r>
            <a:r>
              <a:rPr sz="1200" b="1" spc="6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229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of</a:t>
            </a:r>
            <a:r>
              <a:rPr sz="1200" b="1" spc="14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5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food</a:t>
            </a:r>
            <a:r>
              <a:rPr sz="1200" b="1" spc="9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equivalent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2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to </a:t>
            </a:r>
            <a:r>
              <a:rPr sz="1200" b="1" spc="-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2400kcal/day</a:t>
            </a:r>
            <a:r>
              <a:rPr sz="1200" b="1" spc="9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8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per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adult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6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(January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8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2024 </a:t>
            </a:r>
            <a:r>
              <a:rPr sz="1200" b="1" spc="-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prices).</a:t>
            </a:r>
            <a:endParaRPr sz="1200" b="1" dirty="0">
              <a:latin typeface="+mj-lt"/>
              <a:cs typeface="Times New Roman" panose="02020603050405020304" pitchFamily="18" charset="0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7747266" y="1898653"/>
            <a:ext cx="320675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70" dirty="0">
                <a:solidFill>
                  <a:srgbClr val="006FC0"/>
                </a:solidFill>
                <a:latin typeface="Trebuchet MS"/>
                <a:cs typeface="Trebuchet MS"/>
              </a:rPr>
              <a:t>560,127</a:t>
            </a:r>
            <a:endParaRPr sz="750">
              <a:latin typeface="Trebuchet MS"/>
              <a:cs typeface="Trebuchet MS"/>
            </a:endParaRPr>
          </a:p>
        </p:txBody>
      </p:sp>
      <p:grpSp>
        <p:nvGrpSpPr>
          <p:cNvPr id="138" name="object 138"/>
          <p:cNvGrpSpPr/>
          <p:nvPr/>
        </p:nvGrpSpPr>
        <p:grpSpPr>
          <a:xfrm>
            <a:off x="1875077" y="2055927"/>
            <a:ext cx="220345" cy="1034415"/>
            <a:chOff x="1875077" y="2055927"/>
            <a:chExt cx="220345" cy="1034415"/>
          </a:xfrm>
        </p:grpSpPr>
        <p:pic>
          <p:nvPicPr>
            <p:cNvPr id="139" name="object 13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875077" y="2870244"/>
              <a:ext cx="219760" cy="219849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875077" y="2055927"/>
              <a:ext cx="219760" cy="219849"/>
            </a:xfrm>
            <a:prstGeom prst="rect">
              <a:avLst/>
            </a:prstGeom>
          </p:spPr>
        </p:pic>
      </p:grpSp>
      <p:sp>
        <p:nvSpPr>
          <p:cNvPr id="141" name="object 141"/>
          <p:cNvSpPr txBox="1"/>
          <p:nvPr/>
        </p:nvSpPr>
        <p:spPr>
          <a:xfrm>
            <a:off x="4167975" y="4115916"/>
            <a:ext cx="4163060" cy="381000"/>
          </a:xfrm>
          <a:prstGeom prst="rect">
            <a:avLst/>
          </a:prstGeom>
        </p:spPr>
        <p:txBody>
          <a:bodyPr vert="horz" wrap="square" lIns="0" tIns="381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0"/>
              </a:spcBef>
            </a:pP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The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large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increase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between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the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2014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2024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lines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0" dirty="0">
                <a:solidFill>
                  <a:srgbClr val="005CAA"/>
                </a:solidFill>
                <a:latin typeface="Tahoma"/>
                <a:cs typeface="Tahoma"/>
              </a:rPr>
              <a:t>reflects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two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things:</a:t>
            </a:r>
            <a:endParaRPr sz="1000" dirty="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1000" b="1" spc="-35" dirty="0">
                <a:solidFill>
                  <a:srgbClr val="005CAA"/>
                </a:solidFill>
                <a:latin typeface="Trebuchet MS"/>
                <a:cs typeface="Trebuchet MS"/>
              </a:rPr>
              <a:t>Inflation</a:t>
            </a:r>
            <a:r>
              <a:rPr sz="10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10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b="1" spc="-20" dirty="0">
                <a:solidFill>
                  <a:srgbClr val="005CAA"/>
                </a:solidFill>
                <a:latin typeface="Trebuchet MS"/>
                <a:cs typeface="Trebuchet MS"/>
              </a:rPr>
              <a:t>improvements</a:t>
            </a:r>
            <a:r>
              <a:rPr sz="10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0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b="1" spc="-25" dirty="0">
                <a:solidFill>
                  <a:srgbClr val="005CAA"/>
                </a:solidFill>
                <a:latin typeface="Trebuchet MS"/>
                <a:cs typeface="Trebuchet MS"/>
              </a:rPr>
              <a:t>measurement</a:t>
            </a:r>
            <a:r>
              <a:rPr sz="10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10" dirty="0">
                <a:solidFill>
                  <a:srgbClr val="005CAA"/>
                </a:solidFill>
                <a:latin typeface="Tahoma"/>
                <a:cs typeface="Tahoma"/>
              </a:rPr>
              <a:t>EICV7.</a:t>
            </a:r>
            <a:endParaRPr sz="1000" dirty="0">
              <a:latin typeface="Tahoma"/>
              <a:cs typeface="Tahoma"/>
            </a:endParaRPr>
          </a:p>
        </p:txBody>
      </p:sp>
      <p:grpSp>
        <p:nvGrpSpPr>
          <p:cNvPr id="142" name="object 142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43" name="object 14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44" name="object 144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776302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2" name="object 292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99" name="object 299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00" name="object 300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4" name="object 304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06" name="object 306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08" name="object 308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09" name="object 30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10" name="object 310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1162088"/>
            <a:ext cx="9144000" cy="3981450"/>
            <a:chOff x="0" y="1162088"/>
            <a:chExt cx="9144000" cy="3981450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56208" y="1163675"/>
              <a:ext cx="4563745" cy="3191510"/>
            </a:xfrm>
            <a:custGeom>
              <a:avLst/>
              <a:gdLst/>
              <a:ahLst/>
              <a:cxnLst/>
              <a:rect l="l" t="t" r="r" b="b"/>
              <a:pathLst>
                <a:path w="4563745" h="3191510">
                  <a:moveTo>
                    <a:pt x="4563440" y="3191446"/>
                  </a:moveTo>
                  <a:lnTo>
                    <a:pt x="0" y="3191446"/>
                  </a:lnTo>
                  <a:lnTo>
                    <a:pt x="0" y="0"/>
                  </a:lnTo>
                  <a:lnTo>
                    <a:pt x="4563440" y="0"/>
                  </a:lnTo>
                  <a:lnTo>
                    <a:pt x="4563440" y="3191446"/>
                  </a:lnTo>
                  <a:close/>
                </a:path>
              </a:pathLst>
            </a:custGeom>
            <a:ln w="3175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4518115" y="2136937"/>
              <a:ext cx="516890" cy="492125"/>
            </a:xfrm>
            <a:custGeom>
              <a:avLst/>
              <a:gdLst/>
              <a:ahLst/>
              <a:cxnLst/>
              <a:rect l="l" t="t" r="r" b="b"/>
              <a:pathLst>
                <a:path w="516889" h="492125">
                  <a:moveTo>
                    <a:pt x="0" y="0"/>
                  </a:moveTo>
                  <a:lnTo>
                    <a:pt x="516712" y="492125"/>
                  </a:lnTo>
                </a:path>
              </a:pathLst>
            </a:custGeom>
            <a:ln w="15824">
              <a:solidFill>
                <a:srgbClr val="00BB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118436" y="1391913"/>
              <a:ext cx="2699385" cy="875665"/>
            </a:xfrm>
            <a:custGeom>
              <a:avLst/>
              <a:gdLst/>
              <a:ahLst/>
              <a:cxnLst/>
              <a:rect l="l" t="t" r="r" b="b"/>
              <a:pathLst>
                <a:path w="2699385" h="875664">
                  <a:moveTo>
                    <a:pt x="0" y="0"/>
                  </a:moveTo>
                  <a:lnTo>
                    <a:pt x="725614" y="204063"/>
                  </a:lnTo>
                  <a:lnTo>
                    <a:pt x="1372704" y="503504"/>
                  </a:lnTo>
                  <a:lnTo>
                    <a:pt x="1963204" y="753325"/>
                  </a:lnTo>
                  <a:lnTo>
                    <a:pt x="2698978" y="875080"/>
                  </a:lnTo>
                </a:path>
              </a:pathLst>
            </a:custGeom>
            <a:ln w="15824">
              <a:solidFill>
                <a:srgbClr val="00BB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031024" y="1530832"/>
              <a:ext cx="2162810" cy="2174875"/>
            </a:xfrm>
            <a:custGeom>
              <a:avLst/>
              <a:gdLst/>
              <a:ahLst/>
              <a:cxnLst/>
              <a:rect l="l" t="t" r="r" b="b"/>
              <a:pathLst>
                <a:path w="2162810" h="2174875">
                  <a:moveTo>
                    <a:pt x="289001" y="161683"/>
                  </a:moveTo>
                  <a:lnTo>
                    <a:pt x="281635" y="110578"/>
                  </a:lnTo>
                  <a:lnTo>
                    <a:pt x="261112" y="66192"/>
                  </a:lnTo>
                  <a:lnTo>
                    <a:pt x="229831" y="31191"/>
                  </a:lnTo>
                  <a:lnTo>
                    <a:pt x="190169" y="8242"/>
                  </a:lnTo>
                  <a:lnTo>
                    <a:pt x="144500" y="0"/>
                  </a:lnTo>
                  <a:lnTo>
                    <a:pt x="98818" y="8242"/>
                  </a:lnTo>
                  <a:lnTo>
                    <a:pt x="59156" y="31191"/>
                  </a:lnTo>
                  <a:lnTo>
                    <a:pt x="27876" y="66192"/>
                  </a:lnTo>
                  <a:lnTo>
                    <a:pt x="7366" y="110578"/>
                  </a:lnTo>
                  <a:lnTo>
                    <a:pt x="0" y="161683"/>
                  </a:lnTo>
                  <a:lnTo>
                    <a:pt x="0" y="2174722"/>
                  </a:lnTo>
                  <a:lnTo>
                    <a:pt x="13538" y="2136927"/>
                  </a:lnTo>
                  <a:lnTo>
                    <a:pt x="34290" y="2104174"/>
                  </a:lnTo>
                  <a:lnTo>
                    <a:pt x="61163" y="2077707"/>
                  </a:lnTo>
                  <a:lnTo>
                    <a:pt x="93052" y="2058746"/>
                  </a:lnTo>
                  <a:lnTo>
                    <a:pt x="94005" y="2058123"/>
                  </a:lnTo>
                  <a:lnTo>
                    <a:pt x="94970" y="2057603"/>
                  </a:lnTo>
                  <a:lnTo>
                    <a:pt x="95923" y="2057234"/>
                  </a:lnTo>
                  <a:lnTo>
                    <a:pt x="136499" y="2037194"/>
                  </a:lnTo>
                  <a:lnTo>
                    <a:pt x="173532" y="2010702"/>
                  </a:lnTo>
                  <a:lnTo>
                    <a:pt x="206438" y="1978406"/>
                  </a:lnTo>
                  <a:lnTo>
                    <a:pt x="234632" y="1940928"/>
                  </a:lnTo>
                  <a:lnTo>
                    <a:pt x="257556" y="1898929"/>
                  </a:lnTo>
                  <a:lnTo>
                    <a:pt x="274650" y="1853031"/>
                  </a:lnTo>
                  <a:lnTo>
                    <a:pt x="285318" y="1803869"/>
                  </a:lnTo>
                  <a:lnTo>
                    <a:pt x="289001" y="1752104"/>
                  </a:lnTo>
                  <a:lnTo>
                    <a:pt x="289001" y="161683"/>
                  </a:lnTo>
                  <a:close/>
                </a:path>
                <a:path w="2162810" h="2174875">
                  <a:moveTo>
                    <a:pt x="898893" y="277583"/>
                  </a:moveTo>
                  <a:lnTo>
                    <a:pt x="891527" y="229412"/>
                  </a:lnTo>
                  <a:lnTo>
                    <a:pt x="871016" y="187591"/>
                  </a:lnTo>
                  <a:lnTo>
                    <a:pt x="839736" y="154609"/>
                  </a:lnTo>
                  <a:lnTo>
                    <a:pt x="800074" y="132969"/>
                  </a:lnTo>
                  <a:lnTo>
                    <a:pt x="754392" y="125209"/>
                  </a:lnTo>
                  <a:lnTo>
                    <a:pt x="708723" y="132969"/>
                  </a:lnTo>
                  <a:lnTo>
                    <a:pt x="669061" y="154609"/>
                  </a:lnTo>
                  <a:lnTo>
                    <a:pt x="637781" y="187591"/>
                  </a:lnTo>
                  <a:lnTo>
                    <a:pt x="617258" y="229412"/>
                  </a:lnTo>
                  <a:lnTo>
                    <a:pt x="609892" y="277583"/>
                  </a:lnTo>
                  <a:lnTo>
                    <a:pt x="609892" y="2174722"/>
                  </a:lnTo>
                  <a:lnTo>
                    <a:pt x="623443" y="2139099"/>
                  </a:lnTo>
                  <a:lnTo>
                    <a:pt x="644194" y="2108238"/>
                  </a:lnTo>
                  <a:lnTo>
                    <a:pt x="671068" y="2083295"/>
                  </a:lnTo>
                  <a:lnTo>
                    <a:pt x="702945" y="2065426"/>
                  </a:lnTo>
                  <a:lnTo>
                    <a:pt x="703897" y="2064842"/>
                  </a:lnTo>
                  <a:lnTo>
                    <a:pt x="704862" y="2064346"/>
                  </a:lnTo>
                  <a:lnTo>
                    <a:pt x="705815" y="2063991"/>
                  </a:lnTo>
                  <a:lnTo>
                    <a:pt x="746404" y="2045106"/>
                  </a:lnTo>
                  <a:lnTo>
                    <a:pt x="783437" y="2020150"/>
                  </a:lnTo>
                  <a:lnTo>
                    <a:pt x="816343" y="1989709"/>
                  </a:lnTo>
                  <a:lnTo>
                    <a:pt x="844537" y="1954390"/>
                  </a:lnTo>
                  <a:lnTo>
                    <a:pt x="867460" y="1914804"/>
                  </a:lnTo>
                  <a:lnTo>
                    <a:pt x="884542" y="1871548"/>
                  </a:lnTo>
                  <a:lnTo>
                    <a:pt x="895210" y="1825218"/>
                  </a:lnTo>
                  <a:lnTo>
                    <a:pt x="898893" y="1776437"/>
                  </a:lnTo>
                  <a:lnTo>
                    <a:pt x="898893" y="277583"/>
                  </a:lnTo>
                  <a:close/>
                </a:path>
                <a:path w="2162810" h="2174875">
                  <a:moveTo>
                    <a:pt x="1549069" y="560920"/>
                  </a:moveTo>
                  <a:lnTo>
                    <a:pt x="1541703" y="519950"/>
                  </a:lnTo>
                  <a:lnTo>
                    <a:pt x="1521193" y="484365"/>
                  </a:lnTo>
                  <a:lnTo>
                    <a:pt x="1489913" y="456311"/>
                  </a:lnTo>
                  <a:lnTo>
                    <a:pt x="1450238" y="437908"/>
                  </a:lnTo>
                  <a:lnTo>
                    <a:pt x="1404569" y="431304"/>
                  </a:lnTo>
                  <a:lnTo>
                    <a:pt x="1358900" y="437908"/>
                  </a:lnTo>
                  <a:lnTo>
                    <a:pt x="1319225" y="456311"/>
                  </a:lnTo>
                  <a:lnTo>
                    <a:pt x="1287945" y="484365"/>
                  </a:lnTo>
                  <a:lnTo>
                    <a:pt x="1267434" y="519950"/>
                  </a:lnTo>
                  <a:lnTo>
                    <a:pt x="1260068" y="560920"/>
                  </a:lnTo>
                  <a:lnTo>
                    <a:pt x="1260068" y="2174722"/>
                  </a:lnTo>
                  <a:lnTo>
                    <a:pt x="1273606" y="2144420"/>
                  </a:lnTo>
                  <a:lnTo>
                    <a:pt x="1294358" y="2118169"/>
                  </a:lnTo>
                  <a:lnTo>
                    <a:pt x="1321231" y="2096947"/>
                  </a:lnTo>
                  <a:lnTo>
                    <a:pt x="1353121" y="2081745"/>
                  </a:lnTo>
                  <a:lnTo>
                    <a:pt x="1354074" y="2081250"/>
                  </a:lnTo>
                  <a:lnTo>
                    <a:pt x="1355039" y="2080831"/>
                  </a:lnTo>
                  <a:lnTo>
                    <a:pt x="1355991" y="2080539"/>
                  </a:lnTo>
                  <a:lnTo>
                    <a:pt x="1402105" y="2061743"/>
                  </a:lnTo>
                  <a:lnTo>
                    <a:pt x="1443456" y="2036292"/>
                  </a:lnTo>
                  <a:lnTo>
                    <a:pt x="1479207" y="2004949"/>
                  </a:lnTo>
                  <a:lnTo>
                    <a:pt x="1508493" y="1968474"/>
                  </a:lnTo>
                  <a:lnTo>
                    <a:pt x="1530464" y="1927631"/>
                  </a:lnTo>
                  <a:lnTo>
                    <a:pt x="1544269" y="1883194"/>
                  </a:lnTo>
                  <a:lnTo>
                    <a:pt x="1549069" y="1835924"/>
                  </a:lnTo>
                  <a:lnTo>
                    <a:pt x="1549069" y="560920"/>
                  </a:lnTo>
                  <a:close/>
                </a:path>
                <a:path w="2162810" h="2174875">
                  <a:moveTo>
                    <a:pt x="2162568" y="794880"/>
                  </a:moveTo>
                  <a:lnTo>
                    <a:pt x="2151215" y="751738"/>
                  </a:lnTo>
                  <a:lnTo>
                    <a:pt x="2120252" y="716508"/>
                  </a:lnTo>
                  <a:lnTo>
                    <a:pt x="2074316" y="692759"/>
                  </a:lnTo>
                  <a:lnTo>
                    <a:pt x="2018068" y="684060"/>
                  </a:lnTo>
                  <a:lnTo>
                    <a:pt x="1961819" y="692759"/>
                  </a:lnTo>
                  <a:lnTo>
                    <a:pt x="1915896" y="716508"/>
                  </a:lnTo>
                  <a:lnTo>
                    <a:pt x="1884921" y="751738"/>
                  </a:lnTo>
                  <a:lnTo>
                    <a:pt x="1873567" y="794880"/>
                  </a:lnTo>
                  <a:lnTo>
                    <a:pt x="1873567" y="2174722"/>
                  </a:lnTo>
                  <a:lnTo>
                    <a:pt x="1887105" y="2148814"/>
                  </a:lnTo>
                  <a:lnTo>
                    <a:pt x="1907870" y="2126361"/>
                  </a:lnTo>
                  <a:lnTo>
                    <a:pt x="1934730" y="2108225"/>
                  </a:lnTo>
                  <a:lnTo>
                    <a:pt x="1966620" y="2095233"/>
                  </a:lnTo>
                  <a:lnTo>
                    <a:pt x="1967572" y="2094801"/>
                  </a:lnTo>
                  <a:lnTo>
                    <a:pt x="1968538" y="2094445"/>
                  </a:lnTo>
                  <a:lnTo>
                    <a:pt x="1969490" y="2094191"/>
                  </a:lnTo>
                  <a:lnTo>
                    <a:pt x="2022843" y="2074875"/>
                  </a:lnTo>
                  <a:lnTo>
                    <a:pt x="2069541" y="2047951"/>
                  </a:lnTo>
                  <a:lnTo>
                    <a:pt x="2108212" y="2014474"/>
                  </a:lnTo>
                  <a:lnTo>
                    <a:pt x="2137499" y="1975459"/>
                  </a:lnTo>
                  <a:lnTo>
                    <a:pt x="2156079" y="1931974"/>
                  </a:lnTo>
                  <a:lnTo>
                    <a:pt x="2162568" y="1885035"/>
                  </a:lnTo>
                  <a:lnTo>
                    <a:pt x="2162568" y="79488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4369778" y="2214892"/>
              <a:ext cx="748030" cy="1490980"/>
            </a:xfrm>
            <a:custGeom>
              <a:avLst/>
              <a:gdLst/>
              <a:ahLst/>
              <a:cxnLst/>
              <a:rect l="l" t="t" r="r" b="b"/>
              <a:pathLst>
                <a:path w="748029" h="1490979">
                  <a:moveTo>
                    <a:pt x="289001" y="110820"/>
                  </a:moveTo>
                  <a:lnTo>
                    <a:pt x="277647" y="67678"/>
                  </a:lnTo>
                  <a:lnTo>
                    <a:pt x="246684" y="32448"/>
                  </a:lnTo>
                  <a:lnTo>
                    <a:pt x="200748" y="8699"/>
                  </a:lnTo>
                  <a:lnTo>
                    <a:pt x="144500" y="0"/>
                  </a:lnTo>
                  <a:lnTo>
                    <a:pt x="88252" y="8699"/>
                  </a:lnTo>
                  <a:lnTo>
                    <a:pt x="42329" y="32448"/>
                  </a:lnTo>
                  <a:lnTo>
                    <a:pt x="11353" y="67678"/>
                  </a:lnTo>
                  <a:lnTo>
                    <a:pt x="0" y="110820"/>
                  </a:lnTo>
                  <a:lnTo>
                    <a:pt x="0" y="1490662"/>
                  </a:lnTo>
                  <a:lnTo>
                    <a:pt x="13538" y="1464754"/>
                  </a:lnTo>
                  <a:lnTo>
                    <a:pt x="34302" y="1442300"/>
                  </a:lnTo>
                  <a:lnTo>
                    <a:pt x="61163" y="1424165"/>
                  </a:lnTo>
                  <a:lnTo>
                    <a:pt x="93052" y="1411173"/>
                  </a:lnTo>
                  <a:lnTo>
                    <a:pt x="94005" y="1410741"/>
                  </a:lnTo>
                  <a:lnTo>
                    <a:pt x="94970" y="1410385"/>
                  </a:lnTo>
                  <a:lnTo>
                    <a:pt x="95923" y="1410131"/>
                  </a:lnTo>
                  <a:lnTo>
                    <a:pt x="149275" y="1390815"/>
                  </a:lnTo>
                  <a:lnTo>
                    <a:pt x="195973" y="1363891"/>
                  </a:lnTo>
                  <a:lnTo>
                    <a:pt x="234645" y="1330413"/>
                  </a:lnTo>
                  <a:lnTo>
                    <a:pt x="263944" y="1291399"/>
                  </a:lnTo>
                  <a:lnTo>
                    <a:pt x="282511" y="1247914"/>
                  </a:lnTo>
                  <a:lnTo>
                    <a:pt x="289001" y="1200975"/>
                  </a:lnTo>
                  <a:lnTo>
                    <a:pt x="289001" y="110820"/>
                  </a:lnTo>
                  <a:close/>
                </a:path>
                <a:path w="748029" h="1490979">
                  <a:moveTo>
                    <a:pt x="747890" y="453936"/>
                  </a:moveTo>
                  <a:lnTo>
                    <a:pt x="737704" y="421525"/>
                  </a:lnTo>
                  <a:lnTo>
                    <a:pt x="709955" y="395058"/>
                  </a:lnTo>
                  <a:lnTo>
                    <a:pt x="668794" y="377215"/>
                  </a:lnTo>
                  <a:lnTo>
                    <a:pt x="618388" y="370674"/>
                  </a:lnTo>
                  <a:lnTo>
                    <a:pt x="567982" y="377215"/>
                  </a:lnTo>
                  <a:lnTo>
                    <a:pt x="526808" y="395058"/>
                  </a:lnTo>
                  <a:lnTo>
                    <a:pt x="499059" y="421525"/>
                  </a:lnTo>
                  <a:lnTo>
                    <a:pt x="488886" y="453936"/>
                  </a:lnTo>
                  <a:lnTo>
                    <a:pt x="488886" y="1490662"/>
                  </a:lnTo>
                  <a:lnTo>
                    <a:pt x="501027" y="1471193"/>
                  </a:lnTo>
                  <a:lnTo>
                    <a:pt x="519620" y="1454327"/>
                  </a:lnTo>
                  <a:lnTo>
                    <a:pt x="543699" y="1440700"/>
                  </a:lnTo>
                  <a:lnTo>
                    <a:pt x="572274" y="1430934"/>
                  </a:lnTo>
                  <a:lnTo>
                    <a:pt x="573138" y="1430616"/>
                  </a:lnTo>
                  <a:lnTo>
                    <a:pt x="574001" y="1430350"/>
                  </a:lnTo>
                  <a:lnTo>
                    <a:pt x="574852" y="1430159"/>
                  </a:lnTo>
                  <a:lnTo>
                    <a:pt x="631545" y="1412024"/>
                  </a:lnTo>
                  <a:lnTo>
                    <a:pt x="679297" y="1385900"/>
                  </a:lnTo>
                  <a:lnTo>
                    <a:pt x="716000" y="1353121"/>
                  </a:lnTo>
                  <a:lnTo>
                    <a:pt x="739571" y="1315046"/>
                  </a:lnTo>
                  <a:lnTo>
                    <a:pt x="747890" y="1273009"/>
                  </a:lnTo>
                  <a:lnTo>
                    <a:pt x="747890" y="4539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633291" y="2294449"/>
              <a:ext cx="289560" cy="1411605"/>
            </a:xfrm>
            <a:custGeom>
              <a:avLst/>
              <a:gdLst/>
              <a:ahLst/>
              <a:cxnLst/>
              <a:rect l="l" t="t" r="r" b="b"/>
              <a:pathLst>
                <a:path w="289560" h="1411604">
                  <a:moveTo>
                    <a:pt x="144500" y="0"/>
                  </a:moveTo>
                  <a:lnTo>
                    <a:pt x="88253" y="8245"/>
                  </a:lnTo>
                  <a:lnTo>
                    <a:pt x="42322" y="30730"/>
                  </a:lnTo>
                  <a:lnTo>
                    <a:pt x="11355" y="64079"/>
                  </a:lnTo>
                  <a:lnTo>
                    <a:pt x="0" y="104914"/>
                  </a:lnTo>
                  <a:lnTo>
                    <a:pt x="0" y="1411097"/>
                  </a:lnTo>
                  <a:lnTo>
                    <a:pt x="13542" y="1386577"/>
                  </a:lnTo>
                  <a:lnTo>
                    <a:pt x="34296" y="1365329"/>
                  </a:lnTo>
                  <a:lnTo>
                    <a:pt x="61164" y="1348153"/>
                  </a:lnTo>
                  <a:lnTo>
                    <a:pt x="93052" y="1335849"/>
                  </a:lnTo>
                  <a:lnTo>
                    <a:pt x="94005" y="1335443"/>
                  </a:lnTo>
                  <a:lnTo>
                    <a:pt x="94970" y="1335100"/>
                  </a:lnTo>
                  <a:lnTo>
                    <a:pt x="95923" y="1334858"/>
                  </a:lnTo>
                  <a:lnTo>
                    <a:pt x="149277" y="1316575"/>
                  </a:lnTo>
                  <a:lnTo>
                    <a:pt x="195967" y="1291094"/>
                  </a:lnTo>
                  <a:lnTo>
                    <a:pt x="234638" y="1259400"/>
                  </a:lnTo>
                  <a:lnTo>
                    <a:pt x="263937" y="1222477"/>
                  </a:lnTo>
                  <a:lnTo>
                    <a:pt x="282509" y="1181308"/>
                  </a:lnTo>
                  <a:lnTo>
                    <a:pt x="289001" y="1136878"/>
                  </a:lnTo>
                  <a:lnTo>
                    <a:pt x="289001" y="104914"/>
                  </a:lnTo>
                  <a:lnTo>
                    <a:pt x="277645" y="64079"/>
                  </a:lnTo>
                  <a:lnTo>
                    <a:pt x="246678" y="30730"/>
                  </a:lnTo>
                  <a:lnTo>
                    <a:pt x="200747" y="8245"/>
                  </a:lnTo>
                  <a:lnTo>
                    <a:pt x="1445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3" name="object 10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923606" y="1962579"/>
              <a:ext cx="250990" cy="233375"/>
            </a:xfrm>
            <a:prstGeom prst="rect">
              <a:avLst/>
            </a:prstGeom>
          </p:spPr>
        </p:pic>
        <p:sp>
          <p:nvSpPr>
            <p:cNvPr id="104" name="object 104"/>
            <p:cNvSpPr/>
            <p:nvPr/>
          </p:nvSpPr>
          <p:spPr>
            <a:xfrm>
              <a:off x="3638710" y="2071420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638710" y="2071420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4367283" y="207964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4367283" y="207964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853270" y="2391423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853270" y="2391423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2921864" y="1971752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2921864" y="1971752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2295331" y="1751606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9"/>
                  </a:lnTo>
                  <a:lnTo>
                    <a:pt x="57708" y="27966"/>
                  </a:lnTo>
                  <a:lnTo>
                    <a:pt x="27195" y="59340"/>
                  </a:lnTo>
                  <a:lnTo>
                    <a:pt x="7185" y="99125"/>
                  </a:lnTo>
                  <a:lnTo>
                    <a:pt x="0" y="144932"/>
                  </a:lnTo>
                  <a:lnTo>
                    <a:pt x="7185" y="190737"/>
                  </a:lnTo>
                  <a:lnTo>
                    <a:pt x="27195" y="230519"/>
                  </a:lnTo>
                  <a:lnTo>
                    <a:pt x="57708" y="261890"/>
                  </a:lnTo>
                  <a:lnTo>
                    <a:pt x="96402" y="282463"/>
                  </a:lnTo>
                  <a:lnTo>
                    <a:pt x="140957" y="289852"/>
                  </a:lnTo>
                  <a:lnTo>
                    <a:pt x="185511" y="282463"/>
                  </a:lnTo>
                  <a:lnTo>
                    <a:pt x="224205" y="261890"/>
                  </a:lnTo>
                  <a:lnTo>
                    <a:pt x="254718" y="230519"/>
                  </a:lnTo>
                  <a:lnTo>
                    <a:pt x="274728" y="190737"/>
                  </a:lnTo>
                  <a:lnTo>
                    <a:pt x="281914" y="144932"/>
                  </a:lnTo>
                  <a:lnTo>
                    <a:pt x="274728" y="99125"/>
                  </a:lnTo>
                  <a:lnTo>
                    <a:pt x="254718" y="59340"/>
                  </a:lnTo>
                  <a:lnTo>
                    <a:pt x="224205" y="27966"/>
                  </a:lnTo>
                  <a:lnTo>
                    <a:pt x="185511" y="7389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2295331" y="1751606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32"/>
                  </a:moveTo>
                  <a:lnTo>
                    <a:pt x="274728" y="190737"/>
                  </a:lnTo>
                  <a:lnTo>
                    <a:pt x="254718" y="230519"/>
                  </a:lnTo>
                  <a:lnTo>
                    <a:pt x="224205" y="261890"/>
                  </a:lnTo>
                  <a:lnTo>
                    <a:pt x="185511" y="282463"/>
                  </a:lnTo>
                  <a:lnTo>
                    <a:pt x="140957" y="289852"/>
                  </a:lnTo>
                  <a:lnTo>
                    <a:pt x="96402" y="282463"/>
                  </a:lnTo>
                  <a:lnTo>
                    <a:pt x="57708" y="261890"/>
                  </a:lnTo>
                  <a:lnTo>
                    <a:pt x="27195" y="230519"/>
                  </a:lnTo>
                  <a:lnTo>
                    <a:pt x="7185" y="190737"/>
                  </a:lnTo>
                  <a:lnTo>
                    <a:pt x="0" y="144932"/>
                  </a:lnTo>
                  <a:lnTo>
                    <a:pt x="7185" y="99125"/>
                  </a:lnTo>
                  <a:lnTo>
                    <a:pt x="27195" y="59340"/>
                  </a:lnTo>
                  <a:lnTo>
                    <a:pt x="57708" y="27966"/>
                  </a:lnTo>
                  <a:lnTo>
                    <a:pt x="96402" y="7389"/>
                  </a:lnTo>
                  <a:lnTo>
                    <a:pt x="140957" y="0"/>
                  </a:lnTo>
                  <a:lnTo>
                    <a:pt x="185511" y="7389"/>
                  </a:lnTo>
                  <a:lnTo>
                    <a:pt x="224205" y="27966"/>
                  </a:lnTo>
                  <a:lnTo>
                    <a:pt x="254718" y="59340"/>
                  </a:lnTo>
                  <a:lnTo>
                    <a:pt x="274728" y="99125"/>
                  </a:lnTo>
                  <a:lnTo>
                    <a:pt x="281914" y="144932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644472" y="1443315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644472" y="1443315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012113" y="128219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40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4"/>
                  </a:lnTo>
                  <a:lnTo>
                    <a:pt x="27195" y="230506"/>
                  </a:lnTo>
                  <a:lnTo>
                    <a:pt x="57708" y="261877"/>
                  </a:lnTo>
                  <a:lnTo>
                    <a:pt x="96402" y="282451"/>
                  </a:lnTo>
                  <a:lnTo>
                    <a:pt x="140957" y="289839"/>
                  </a:lnTo>
                  <a:lnTo>
                    <a:pt x="185511" y="282451"/>
                  </a:lnTo>
                  <a:lnTo>
                    <a:pt x="224205" y="261877"/>
                  </a:lnTo>
                  <a:lnTo>
                    <a:pt x="254718" y="230506"/>
                  </a:lnTo>
                  <a:lnTo>
                    <a:pt x="274728" y="190724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012113" y="128219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40" h="290194">
                  <a:moveTo>
                    <a:pt x="281914" y="144919"/>
                  </a:moveTo>
                  <a:lnTo>
                    <a:pt x="274728" y="190724"/>
                  </a:lnTo>
                  <a:lnTo>
                    <a:pt x="254718" y="230506"/>
                  </a:lnTo>
                  <a:lnTo>
                    <a:pt x="224205" y="261877"/>
                  </a:lnTo>
                  <a:lnTo>
                    <a:pt x="185511" y="282451"/>
                  </a:lnTo>
                  <a:lnTo>
                    <a:pt x="140957" y="289839"/>
                  </a:lnTo>
                  <a:lnTo>
                    <a:pt x="96402" y="282451"/>
                  </a:lnTo>
                  <a:lnTo>
                    <a:pt x="57708" y="261877"/>
                  </a:lnTo>
                  <a:lnTo>
                    <a:pt x="27195" y="230506"/>
                  </a:lnTo>
                  <a:lnTo>
                    <a:pt x="7185" y="190724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8" name="object 118"/>
          <p:cNvGrpSpPr/>
          <p:nvPr/>
        </p:nvGrpSpPr>
        <p:grpSpPr>
          <a:xfrm>
            <a:off x="883285" y="1033386"/>
            <a:ext cx="4150360" cy="13970"/>
            <a:chOff x="883285" y="1033386"/>
            <a:chExt cx="4150360" cy="13970"/>
          </a:xfrm>
        </p:grpSpPr>
        <p:sp>
          <p:nvSpPr>
            <p:cNvPr id="119" name="object 119"/>
            <p:cNvSpPr/>
            <p:nvPr/>
          </p:nvSpPr>
          <p:spPr>
            <a:xfrm>
              <a:off x="883285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2268601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672382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" name="object 12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7630">
              <a:lnSpc>
                <a:spcPct val="100000"/>
              </a:lnSpc>
              <a:spcBef>
                <a:spcPts val="100"/>
              </a:spcBef>
            </a:pPr>
            <a:r>
              <a:rPr dirty="0"/>
              <a:t>Trends</a:t>
            </a:r>
            <a:r>
              <a:rPr spc="-20" dirty="0"/>
              <a:t> </a:t>
            </a:r>
            <a:r>
              <a:rPr dirty="0"/>
              <a:t>of</a:t>
            </a:r>
            <a:r>
              <a:rPr spc="-20" dirty="0"/>
              <a:t> </a:t>
            </a:r>
            <a:r>
              <a:rPr dirty="0"/>
              <a:t>poverty</a:t>
            </a:r>
            <a:r>
              <a:rPr spc="-15" dirty="0"/>
              <a:t> </a:t>
            </a:r>
            <a:r>
              <a:rPr dirty="0"/>
              <a:t>and</a:t>
            </a:r>
            <a:r>
              <a:rPr spc="-20" dirty="0"/>
              <a:t> </a:t>
            </a:r>
            <a:r>
              <a:rPr dirty="0"/>
              <a:t>extreme</a:t>
            </a:r>
            <a:r>
              <a:rPr spc="-10" dirty="0"/>
              <a:t> </a:t>
            </a:r>
            <a:r>
              <a:rPr dirty="0"/>
              <a:t>poverty</a:t>
            </a:r>
            <a:r>
              <a:rPr spc="-15" dirty="0"/>
              <a:t> </a:t>
            </a:r>
            <a:r>
              <a:rPr spc="-20" dirty="0"/>
              <a:t>rate</a:t>
            </a:r>
          </a:p>
        </p:txBody>
      </p:sp>
      <p:sp>
        <p:nvSpPr>
          <p:cNvPr id="123" name="object 123"/>
          <p:cNvSpPr txBox="1"/>
          <p:nvPr/>
        </p:nvSpPr>
        <p:spPr>
          <a:xfrm>
            <a:off x="3665673" y="2137172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38.2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4877071" y="2452740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27.4</a:t>
            </a:r>
            <a:endParaRPr sz="800">
              <a:latin typeface="Tahoma"/>
              <a:cs typeface="Tahoma"/>
            </a:endParaRPr>
          </a:p>
        </p:txBody>
      </p:sp>
      <p:grpSp>
        <p:nvGrpSpPr>
          <p:cNvPr id="125" name="object 125"/>
          <p:cNvGrpSpPr/>
          <p:nvPr/>
        </p:nvGrpSpPr>
        <p:grpSpPr>
          <a:xfrm>
            <a:off x="1029566" y="3557005"/>
            <a:ext cx="4072254" cy="248285"/>
            <a:chOff x="1029566" y="3557005"/>
            <a:chExt cx="4072254" cy="248285"/>
          </a:xfrm>
        </p:grpSpPr>
        <p:pic>
          <p:nvPicPr>
            <p:cNvPr id="126" name="object 12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29566" y="3557005"/>
              <a:ext cx="247815" cy="247815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629117" y="3557005"/>
              <a:ext cx="247815" cy="24781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285540" y="3557005"/>
              <a:ext cx="247815" cy="247815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1595" y="3557005"/>
              <a:ext cx="247815" cy="247815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620599" y="3557005"/>
              <a:ext cx="247815" cy="24781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357957" y="3557005"/>
              <a:ext cx="247815" cy="247815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853687" y="3557005"/>
              <a:ext cx="247815" cy="247815"/>
            </a:xfrm>
            <a:prstGeom prst="rect">
              <a:avLst/>
            </a:prstGeom>
          </p:spPr>
        </p:pic>
      </p:grpSp>
      <p:sp>
        <p:nvSpPr>
          <p:cNvPr id="133" name="object 133"/>
          <p:cNvSpPr txBox="1"/>
          <p:nvPr/>
        </p:nvSpPr>
        <p:spPr>
          <a:xfrm>
            <a:off x="1036104" y="3600262"/>
            <a:ext cx="4063365" cy="13525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612140" algn="l"/>
                <a:tab pos="1268095" algn="l"/>
                <a:tab pos="1864360" algn="l"/>
                <a:tab pos="2603500" algn="l"/>
                <a:tab pos="3340735" algn="l"/>
                <a:tab pos="3836670" algn="l"/>
              </a:tabLst>
            </a:pP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2001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2006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2011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2014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2017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2017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2024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2729005" y="1405220"/>
            <a:ext cx="443865" cy="1485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00" spc="-25" dirty="0">
                <a:solidFill>
                  <a:srgbClr val="005CAA"/>
                </a:solidFill>
                <a:latin typeface="Tahoma"/>
                <a:cs typeface="Tahoma"/>
              </a:rPr>
              <a:t>Old</a:t>
            </a:r>
            <a:r>
              <a:rPr sz="8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800" spc="-20" dirty="0">
                <a:solidFill>
                  <a:srgbClr val="005CAA"/>
                </a:solidFill>
                <a:latin typeface="Tahoma"/>
                <a:cs typeface="Tahoma"/>
              </a:rPr>
              <a:t>Series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4448840" y="1420479"/>
            <a:ext cx="487680" cy="1485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00" spc="-40" dirty="0">
                <a:solidFill>
                  <a:srgbClr val="FF914D"/>
                </a:solidFill>
                <a:latin typeface="Tahoma"/>
                <a:cs typeface="Tahoma"/>
              </a:rPr>
              <a:t>New</a:t>
            </a:r>
            <a:r>
              <a:rPr sz="800" spc="-65" dirty="0">
                <a:solidFill>
                  <a:srgbClr val="FF914D"/>
                </a:solidFill>
                <a:latin typeface="Tahoma"/>
                <a:cs typeface="Tahoma"/>
              </a:rPr>
              <a:t> </a:t>
            </a:r>
            <a:r>
              <a:rPr sz="800" spc="-20" dirty="0">
                <a:solidFill>
                  <a:srgbClr val="FF914D"/>
                </a:solidFill>
                <a:latin typeface="Tahoma"/>
                <a:cs typeface="Tahoma"/>
              </a:rPr>
              <a:t>Series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5767555" y="1291720"/>
            <a:ext cx="890269" cy="4826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3000" spc="-10" dirty="0">
                <a:solidFill>
                  <a:srgbClr val="005CAA"/>
                </a:solidFill>
                <a:latin typeface="Impact"/>
                <a:cs typeface="Impact"/>
              </a:rPr>
              <a:t>27.4%</a:t>
            </a:r>
            <a:endParaRPr sz="3000">
              <a:latin typeface="Impact"/>
              <a:cs typeface="Impact"/>
            </a:endParaRPr>
          </a:p>
        </p:txBody>
      </p:sp>
      <p:grpSp>
        <p:nvGrpSpPr>
          <p:cNvPr id="137" name="object 137"/>
          <p:cNvGrpSpPr/>
          <p:nvPr/>
        </p:nvGrpSpPr>
        <p:grpSpPr>
          <a:xfrm>
            <a:off x="483616" y="1386268"/>
            <a:ext cx="8625205" cy="3390265"/>
            <a:chOff x="483616" y="1386268"/>
            <a:chExt cx="8625205" cy="3390265"/>
          </a:xfrm>
        </p:grpSpPr>
        <p:pic>
          <p:nvPicPr>
            <p:cNvPr id="138" name="object 13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322887" y="1386268"/>
              <a:ext cx="3785608" cy="2240272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5765202" y="1833346"/>
              <a:ext cx="2907030" cy="1334135"/>
            </a:xfrm>
            <a:custGeom>
              <a:avLst/>
              <a:gdLst/>
              <a:ahLst/>
              <a:cxnLst/>
              <a:rect l="l" t="t" r="r" b="b"/>
              <a:pathLst>
                <a:path w="2907029" h="1334135">
                  <a:moveTo>
                    <a:pt x="2906953" y="0"/>
                  </a:moveTo>
                  <a:lnTo>
                    <a:pt x="0" y="0"/>
                  </a:lnTo>
                  <a:lnTo>
                    <a:pt x="0" y="1333766"/>
                  </a:lnTo>
                  <a:lnTo>
                    <a:pt x="2906953" y="1333766"/>
                  </a:lnTo>
                  <a:lnTo>
                    <a:pt x="29069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5765202" y="1833346"/>
              <a:ext cx="2907030" cy="1334135"/>
            </a:xfrm>
            <a:custGeom>
              <a:avLst/>
              <a:gdLst/>
              <a:ahLst/>
              <a:cxnLst/>
              <a:rect l="l" t="t" r="r" b="b"/>
              <a:pathLst>
                <a:path w="2907029" h="1334135">
                  <a:moveTo>
                    <a:pt x="2906953" y="1333766"/>
                  </a:moveTo>
                  <a:lnTo>
                    <a:pt x="0" y="1333766"/>
                  </a:lnTo>
                  <a:lnTo>
                    <a:pt x="0" y="0"/>
                  </a:lnTo>
                  <a:lnTo>
                    <a:pt x="2906953" y="0"/>
                  </a:lnTo>
                  <a:lnTo>
                    <a:pt x="2906953" y="1333766"/>
                  </a:lnTo>
                  <a:close/>
                </a:path>
              </a:pathLst>
            </a:custGeom>
            <a:ln w="434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5738634" y="1833346"/>
              <a:ext cx="2933700" cy="1334135"/>
            </a:xfrm>
            <a:custGeom>
              <a:avLst/>
              <a:gdLst/>
              <a:ahLst/>
              <a:cxnLst/>
              <a:rect l="l" t="t" r="r" b="b"/>
              <a:pathLst>
                <a:path w="2933700" h="1334135">
                  <a:moveTo>
                    <a:pt x="2933522" y="0"/>
                  </a:moveTo>
                  <a:lnTo>
                    <a:pt x="0" y="0"/>
                  </a:lnTo>
                  <a:lnTo>
                    <a:pt x="0" y="1333766"/>
                  </a:lnTo>
                  <a:lnTo>
                    <a:pt x="2933522" y="1333766"/>
                  </a:lnTo>
                  <a:lnTo>
                    <a:pt x="2933522" y="0"/>
                  </a:lnTo>
                  <a:close/>
                </a:path>
              </a:pathLst>
            </a:custGeom>
            <a:solidFill>
              <a:srgbClr val="005CAA">
                <a:alpha val="3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2" name="object 14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83616" y="3401567"/>
              <a:ext cx="5248655" cy="1374647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878850" y="2071817"/>
              <a:ext cx="235242" cy="235331"/>
            </a:xfrm>
            <a:prstGeom prst="rect">
              <a:avLst/>
            </a:prstGeom>
          </p:spPr>
        </p:pic>
      </p:grpSp>
      <p:sp>
        <p:nvSpPr>
          <p:cNvPr id="144" name="object 144"/>
          <p:cNvSpPr txBox="1"/>
          <p:nvPr/>
        </p:nvSpPr>
        <p:spPr>
          <a:xfrm>
            <a:off x="5738634" y="1833346"/>
            <a:ext cx="2933700" cy="1334135"/>
          </a:xfrm>
          <a:prstGeom prst="rect">
            <a:avLst/>
          </a:prstGeom>
        </p:spPr>
        <p:txBody>
          <a:bodyPr vert="horz" wrap="square" lIns="0" tIns="137160" rIns="0" bIns="0" rtlCol="0">
            <a:spAutoFit/>
          </a:bodyPr>
          <a:lstStyle/>
          <a:p>
            <a:pPr marL="445770" marR="243840">
              <a:lnSpc>
                <a:spcPct val="104200"/>
              </a:lnSpc>
              <a:spcBef>
                <a:spcPts val="1080"/>
              </a:spcBef>
            </a:pPr>
            <a:r>
              <a:rPr sz="1200" spc="-5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2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50" dirty="0">
                <a:solidFill>
                  <a:srgbClr val="005CAA"/>
                </a:solidFill>
                <a:latin typeface="Tahoma"/>
                <a:cs typeface="Tahoma"/>
              </a:rPr>
              <a:t>rate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decreased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60" dirty="0">
                <a:solidFill>
                  <a:srgbClr val="005CAA"/>
                </a:solidFill>
                <a:latin typeface="Tahoma"/>
                <a:cs typeface="Tahoma"/>
              </a:rPr>
              <a:t>by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b="1" spc="-20" dirty="0">
                <a:solidFill>
                  <a:srgbClr val="005CAA"/>
                </a:solidFill>
                <a:latin typeface="Trebuchet MS"/>
                <a:cs typeface="Trebuchet MS"/>
              </a:rPr>
              <a:t>12.4 </a:t>
            </a: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percentage</a:t>
            </a:r>
            <a:r>
              <a:rPr sz="1200" b="1" spc="-8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25" dirty="0">
                <a:solidFill>
                  <a:srgbClr val="005CAA"/>
                </a:solidFill>
                <a:latin typeface="Trebuchet MS"/>
                <a:cs typeface="Trebuchet MS"/>
              </a:rPr>
              <a:t>points</a:t>
            </a:r>
            <a:r>
              <a:rPr sz="1200" b="1" spc="-8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(2024</a:t>
            </a:r>
            <a:r>
              <a:rPr sz="12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vs.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2017).</a:t>
            </a:r>
            <a:endParaRPr sz="1200">
              <a:latin typeface="Tahoma"/>
              <a:cs typeface="Tahoma"/>
            </a:endParaRPr>
          </a:p>
          <a:p>
            <a:pPr marL="502920" algn="ctr">
              <a:lnSpc>
                <a:spcPts val="2815"/>
              </a:lnSpc>
              <a:spcBef>
                <a:spcPts val="535"/>
              </a:spcBef>
            </a:pPr>
            <a:r>
              <a:rPr sz="2400" spc="-20" dirty="0">
                <a:solidFill>
                  <a:srgbClr val="005CAA"/>
                </a:solidFill>
                <a:latin typeface="Impact"/>
                <a:cs typeface="Impact"/>
              </a:rPr>
              <a:t>1.5M</a:t>
            </a:r>
            <a:endParaRPr sz="2400">
              <a:latin typeface="Impact"/>
              <a:cs typeface="Impact"/>
            </a:endParaRPr>
          </a:p>
          <a:p>
            <a:pPr marL="1359535">
              <a:lnSpc>
                <a:spcPts val="1015"/>
              </a:lnSpc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People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graduated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endParaRPr sz="900">
              <a:latin typeface="Tahoma"/>
              <a:cs typeface="Tahoma"/>
            </a:endParaRPr>
          </a:p>
          <a:p>
            <a:pPr marL="1359535">
              <a:lnSpc>
                <a:spcPct val="100000"/>
              </a:lnSpc>
              <a:spcBef>
                <a:spcPts val="20"/>
              </a:spcBef>
            </a:pP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9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last</a:t>
            </a:r>
            <a:r>
              <a:rPr sz="9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7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years</a:t>
            </a:r>
            <a:endParaRPr sz="900">
              <a:latin typeface="Tahoma"/>
              <a:cs typeface="Tahoma"/>
            </a:endParaRPr>
          </a:p>
        </p:txBody>
      </p:sp>
      <p:grpSp>
        <p:nvGrpSpPr>
          <p:cNvPr id="145" name="object 145"/>
          <p:cNvGrpSpPr/>
          <p:nvPr/>
        </p:nvGrpSpPr>
        <p:grpSpPr>
          <a:xfrm>
            <a:off x="5774435" y="1948141"/>
            <a:ext cx="2676525" cy="2207260"/>
            <a:chOff x="5774435" y="1948141"/>
            <a:chExt cx="2676525" cy="2207260"/>
          </a:xfrm>
        </p:grpSpPr>
        <p:sp>
          <p:nvSpPr>
            <p:cNvPr id="146" name="object 146"/>
            <p:cNvSpPr/>
            <p:nvPr/>
          </p:nvSpPr>
          <p:spPr>
            <a:xfrm>
              <a:off x="6419494" y="2493784"/>
              <a:ext cx="611505" cy="504825"/>
            </a:xfrm>
            <a:custGeom>
              <a:avLst/>
              <a:gdLst/>
              <a:ahLst/>
              <a:cxnLst/>
              <a:rect l="l" t="t" r="r" b="b"/>
              <a:pathLst>
                <a:path w="611504" h="504825">
                  <a:moveTo>
                    <a:pt x="74345" y="259334"/>
                  </a:moveTo>
                  <a:lnTo>
                    <a:pt x="73342" y="256273"/>
                  </a:lnTo>
                  <a:lnTo>
                    <a:pt x="60477" y="253911"/>
                  </a:lnTo>
                  <a:lnTo>
                    <a:pt x="56680" y="254063"/>
                  </a:lnTo>
                  <a:lnTo>
                    <a:pt x="16916" y="271411"/>
                  </a:lnTo>
                  <a:lnTo>
                    <a:pt x="228" y="311581"/>
                  </a:lnTo>
                  <a:lnTo>
                    <a:pt x="63" y="323176"/>
                  </a:lnTo>
                  <a:lnTo>
                    <a:pt x="165" y="358000"/>
                  </a:lnTo>
                  <a:lnTo>
                    <a:pt x="0" y="414248"/>
                  </a:lnTo>
                  <a:lnTo>
                    <a:pt x="2705" y="417258"/>
                  </a:lnTo>
                  <a:lnTo>
                    <a:pt x="38823" y="416890"/>
                  </a:lnTo>
                  <a:lnTo>
                    <a:pt x="57607" y="417588"/>
                  </a:lnTo>
                  <a:lnTo>
                    <a:pt x="61036" y="414464"/>
                  </a:lnTo>
                  <a:lnTo>
                    <a:pt x="60858" y="405066"/>
                  </a:lnTo>
                  <a:lnTo>
                    <a:pt x="60591" y="326745"/>
                  </a:lnTo>
                  <a:lnTo>
                    <a:pt x="60718" y="310464"/>
                  </a:lnTo>
                  <a:lnTo>
                    <a:pt x="62191" y="294487"/>
                  </a:lnTo>
                  <a:lnTo>
                    <a:pt x="65709" y="278892"/>
                  </a:lnTo>
                  <a:lnTo>
                    <a:pt x="71983" y="263779"/>
                  </a:lnTo>
                  <a:lnTo>
                    <a:pt x="74345" y="259334"/>
                  </a:lnTo>
                  <a:close/>
                </a:path>
                <a:path w="611504" h="504825">
                  <a:moveTo>
                    <a:pt x="93510" y="200787"/>
                  </a:moveTo>
                  <a:lnTo>
                    <a:pt x="90703" y="187045"/>
                  </a:lnTo>
                  <a:lnTo>
                    <a:pt x="83032" y="176047"/>
                  </a:lnTo>
                  <a:lnTo>
                    <a:pt x="71539" y="168770"/>
                  </a:lnTo>
                  <a:lnTo>
                    <a:pt x="57264" y="166230"/>
                  </a:lnTo>
                  <a:lnTo>
                    <a:pt x="43497" y="169011"/>
                  </a:lnTo>
                  <a:lnTo>
                    <a:pt x="32423" y="176403"/>
                  </a:lnTo>
                  <a:lnTo>
                    <a:pt x="25019" y="187452"/>
                  </a:lnTo>
                  <a:lnTo>
                    <a:pt x="22212" y="201218"/>
                  </a:lnTo>
                  <a:lnTo>
                    <a:pt x="25044" y="214668"/>
                  </a:lnTo>
                  <a:lnTo>
                    <a:pt x="32918" y="225971"/>
                  </a:lnTo>
                  <a:lnTo>
                    <a:pt x="44450" y="233768"/>
                  </a:lnTo>
                  <a:lnTo>
                    <a:pt x="58229" y="236664"/>
                  </a:lnTo>
                  <a:lnTo>
                    <a:pt x="72034" y="233857"/>
                  </a:lnTo>
                  <a:lnTo>
                    <a:pt x="83248" y="226187"/>
                  </a:lnTo>
                  <a:lnTo>
                    <a:pt x="90779" y="214795"/>
                  </a:lnTo>
                  <a:lnTo>
                    <a:pt x="93510" y="200787"/>
                  </a:lnTo>
                  <a:close/>
                </a:path>
                <a:path w="611504" h="504825">
                  <a:moveTo>
                    <a:pt x="184746" y="229552"/>
                  </a:moveTo>
                  <a:lnTo>
                    <a:pt x="183883" y="228320"/>
                  </a:lnTo>
                  <a:lnTo>
                    <a:pt x="173139" y="226568"/>
                  </a:lnTo>
                  <a:lnTo>
                    <a:pt x="137553" y="228688"/>
                  </a:lnTo>
                  <a:lnTo>
                    <a:pt x="107162" y="244944"/>
                  </a:lnTo>
                  <a:lnTo>
                    <a:pt x="85877" y="272046"/>
                  </a:lnTo>
                  <a:lnTo>
                    <a:pt x="77647" y="306705"/>
                  </a:lnTo>
                  <a:lnTo>
                    <a:pt x="77597" y="374497"/>
                  </a:lnTo>
                  <a:lnTo>
                    <a:pt x="77622" y="457111"/>
                  </a:lnTo>
                  <a:lnTo>
                    <a:pt x="78003" y="457504"/>
                  </a:lnTo>
                  <a:lnTo>
                    <a:pt x="168783" y="457504"/>
                  </a:lnTo>
                  <a:lnTo>
                    <a:pt x="169164" y="457123"/>
                  </a:lnTo>
                  <a:lnTo>
                    <a:pt x="169100" y="298983"/>
                  </a:lnTo>
                  <a:lnTo>
                    <a:pt x="169697" y="283667"/>
                  </a:lnTo>
                  <a:lnTo>
                    <a:pt x="171716" y="268655"/>
                  </a:lnTo>
                  <a:lnTo>
                    <a:pt x="175285" y="253961"/>
                  </a:lnTo>
                  <a:lnTo>
                    <a:pt x="180492" y="239547"/>
                  </a:lnTo>
                  <a:lnTo>
                    <a:pt x="184746" y="229552"/>
                  </a:lnTo>
                  <a:close/>
                </a:path>
                <a:path w="611504" h="504825">
                  <a:moveTo>
                    <a:pt x="213233" y="154876"/>
                  </a:moveTo>
                  <a:lnTo>
                    <a:pt x="208813" y="134759"/>
                  </a:lnTo>
                  <a:lnTo>
                    <a:pt x="197231" y="118110"/>
                  </a:lnTo>
                  <a:lnTo>
                    <a:pt x="180365" y="106794"/>
                  </a:lnTo>
                  <a:lnTo>
                    <a:pt x="160134" y="102666"/>
                  </a:lnTo>
                  <a:lnTo>
                    <a:pt x="139890" y="106870"/>
                  </a:lnTo>
                  <a:lnTo>
                    <a:pt x="123482" y="118186"/>
                  </a:lnTo>
                  <a:lnTo>
                    <a:pt x="112496" y="134988"/>
                  </a:lnTo>
                  <a:lnTo>
                    <a:pt x="108496" y="155663"/>
                  </a:lnTo>
                  <a:lnTo>
                    <a:pt x="112598" y="176022"/>
                  </a:lnTo>
                  <a:lnTo>
                    <a:pt x="123786" y="192544"/>
                  </a:lnTo>
                  <a:lnTo>
                    <a:pt x="140449" y="203619"/>
                  </a:lnTo>
                  <a:lnTo>
                    <a:pt x="160972" y="207645"/>
                  </a:lnTo>
                  <a:lnTo>
                    <a:pt x="181140" y="203377"/>
                  </a:lnTo>
                  <a:lnTo>
                    <a:pt x="197840" y="191871"/>
                  </a:lnTo>
                  <a:lnTo>
                    <a:pt x="209169" y="175069"/>
                  </a:lnTo>
                  <a:lnTo>
                    <a:pt x="213233" y="154876"/>
                  </a:lnTo>
                  <a:close/>
                </a:path>
                <a:path w="611504" h="504825">
                  <a:moveTo>
                    <a:pt x="382397" y="77038"/>
                  </a:moveTo>
                  <a:lnTo>
                    <a:pt x="376377" y="47256"/>
                  </a:lnTo>
                  <a:lnTo>
                    <a:pt x="360083" y="22809"/>
                  </a:lnTo>
                  <a:lnTo>
                    <a:pt x="335965" y="6210"/>
                  </a:lnTo>
                  <a:lnTo>
                    <a:pt x="306539" y="0"/>
                  </a:lnTo>
                  <a:lnTo>
                    <a:pt x="276453" y="6007"/>
                  </a:lnTo>
                  <a:lnTo>
                    <a:pt x="251701" y="22682"/>
                  </a:lnTo>
                  <a:lnTo>
                    <a:pt x="234950" y="47396"/>
                  </a:lnTo>
                  <a:lnTo>
                    <a:pt x="228803" y="77508"/>
                  </a:lnTo>
                  <a:lnTo>
                    <a:pt x="234772" y="107480"/>
                  </a:lnTo>
                  <a:lnTo>
                    <a:pt x="251155" y="131635"/>
                  </a:lnTo>
                  <a:lnTo>
                    <a:pt x="275666" y="147751"/>
                  </a:lnTo>
                  <a:lnTo>
                    <a:pt x="306057" y="153619"/>
                  </a:lnTo>
                  <a:lnTo>
                    <a:pt x="336334" y="147777"/>
                  </a:lnTo>
                  <a:lnTo>
                    <a:pt x="360553" y="131660"/>
                  </a:lnTo>
                  <a:lnTo>
                    <a:pt x="376605" y="107378"/>
                  </a:lnTo>
                  <a:lnTo>
                    <a:pt x="382397" y="77038"/>
                  </a:lnTo>
                  <a:close/>
                </a:path>
                <a:path w="611504" h="504825">
                  <a:moveTo>
                    <a:pt x="426707" y="501954"/>
                  </a:moveTo>
                  <a:lnTo>
                    <a:pt x="426364" y="297891"/>
                  </a:lnTo>
                  <a:lnTo>
                    <a:pt x="415061" y="241884"/>
                  </a:lnTo>
                  <a:lnTo>
                    <a:pt x="379031" y="197573"/>
                  </a:lnTo>
                  <a:lnTo>
                    <a:pt x="319316" y="172364"/>
                  </a:lnTo>
                  <a:lnTo>
                    <a:pt x="287921" y="173291"/>
                  </a:lnTo>
                  <a:lnTo>
                    <a:pt x="226758" y="201714"/>
                  </a:lnTo>
                  <a:lnTo>
                    <a:pt x="191528" y="254203"/>
                  </a:lnTo>
                  <a:lnTo>
                    <a:pt x="185750" y="339204"/>
                  </a:lnTo>
                  <a:lnTo>
                    <a:pt x="185775" y="501840"/>
                  </a:lnTo>
                  <a:lnTo>
                    <a:pt x="189179" y="504494"/>
                  </a:lnTo>
                  <a:lnTo>
                    <a:pt x="225094" y="504215"/>
                  </a:lnTo>
                  <a:lnTo>
                    <a:pt x="305676" y="504240"/>
                  </a:lnTo>
                  <a:lnTo>
                    <a:pt x="423075" y="504494"/>
                  </a:lnTo>
                  <a:lnTo>
                    <a:pt x="426707" y="501954"/>
                  </a:lnTo>
                  <a:close/>
                </a:path>
                <a:path w="611504" h="504825">
                  <a:moveTo>
                    <a:pt x="503821" y="154889"/>
                  </a:moveTo>
                  <a:lnTo>
                    <a:pt x="499402" y="134759"/>
                  </a:lnTo>
                  <a:lnTo>
                    <a:pt x="487807" y="118110"/>
                  </a:lnTo>
                  <a:lnTo>
                    <a:pt x="470941" y="106781"/>
                  </a:lnTo>
                  <a:lnTo>
                    <a:pt x="450710" y="102666"/>
                  </a:lnTo>
                  <a:lnTo>
                    <a:pt x="430428" y="106857"/>
                  </a:lnTo>
                  <a:lnTo>
                    <a:pt x="414045" y="118160"/>
                  </a:lnTo>
                  <a:lnTo>
                    <a:pt x="403098" y="134975"/>
                  </a:lnTo>
                  <a:lnTo>
                    <a:pt x="399122" y="155727"/>
                  </a:lnTo>
                  <a:lnTo>
                    <a:pt x="403161" y="176225"/>
                  </a:lnTo>
                  <a:lnTo>
                    <a:pt x="414248" y="192697"/>
                  </a:lnTo>
                  <a:lnTo>
                    <a:pt x="430872" y="203669"/>
                  </a:lnTo>
                  <a:lnTo>
                    <a:pt x="451535" y="207645"/>
                  </a:lnTo>
                  <a:lnTo>
                    <a:pt x="471716" y="203377"/>
                  </a:lnTo>
                  <a:lnTo>
                    <a:pt x="488429" y="191884"/>
                  </a:lnTo>
                  <a:lnTo>
                    <a:pt x="499757" y="175094"/>
                  </a:lnTo>
                  <a:lnTo>
                    <a:pt x="503821" y="154889"/>
                  </a:lnTo>
                  <a:close/>
                </a:path>
                <a:path w="611504" h="504825">
                  <a:moveTo>
                    <a:pt x="533831" y="454113"/>
                  </a:moveTo>
                  <a:lnTo>
                    <a:pt x="533514" y="305320"/>
                  </a:lnTo>
                  <a:lnTo>
                    <a:pt x="503847" y="244322"/>
                  </a:lnTo>
                  <a:lnTo>
                    <a:pt x="438289" y="226555"/>
                  </a:lnTo>
                  <a:lnTo>
                    <a:pt x="428371" y="228307"/>
                  </a:lnTo>
                  <a:lnTo>
                    <a:pt x="427189" y="230047"/>
                  </a:lnTo>
                  <a:lnTo>
                    <a:pt x="431139" y="239369"/>
                  </a:lnTo>
                  <a:lnTo>
                    <a:pt x="436346" y="253771"/>
                  </a:lnTo>
                  <a:lnTo>
                    <a:pt x="439864" y="268452"/>
                  </a:lnTo>
                  <a:lnTo>
                    <a:pt x="441782" y="283451"/>
                  </a:lnTo>
                  <a:lnTo>
                    <a:pt x="442163" y="298780"/>
                  </a:lnTo>
                  <a:lnTo>
                    <a:pt x="441921" y="314985"/>
                  </a:lnTo>
                  <a:lnTo>
                    <a:pt x="442048" y="363613"/>
                  </a:lnTo>
                  <a:lnTo>
                    <a:pt x="441883" y="454660"/>
                  </a:lnTo>
                  <a:lnTo>
                    <a:pt x="444639" y="457784"/>
                  </a:lnTo>
                  <a:lnTo>
                    <a:pt x="470090" y="457454"/>
                  </a:lnTo>
                  <a:lnTo>
                    <a:pt x="504926" y="457441"/>
                  </a:lnTo>
                  <a:lnTo>
                    <a:pt x="531533" y="457898"/>
                  </a:lnTo>
                  <a:lnTo>
                    <a:pt x="533831" y="454113"/>
                  </a:lnTo>
                  <a:close/>
                </a:path>
                <a:path w="611504" h="504825">
                  <a:moveTo>
                    <a:pt x="589381" y="201942"/>
                  </a:moveTo>
                  <a:lnTo>
                    <a:pt x="586790" y="188087"/>
                  </a:lnTo>
                  <a:lnTo>
                    <a:pt x="579285" y="176771"/>
                  </a:lnTo>
                  <a:lnTo>
                    <a:pt x="567982" y="169113"/>
                  </a:lnTo>
                  <a:lnTo>
                    <a:pt x="553999" y="166243"/>
                  </a:lnTo>
                  <a:lnTo>
                    <a:pt x="539864" y="168846"/>
                  </a:lnTo>
                  <a:lnTo>
                    <a:pt x="528408" y="176212"/>
                  </a:lnTo>
                  <a:lnTo>
                    <a:pt x="520712" y="187337"/>
                  </a:lnTo>
                  <a:lnTo>
                    <a:pt x="517817" y="201180"/>
                  </a:lnTo>
                  <a:lnTo>
                    <a:pt x="520509" y="214642"/>
                  </a:lnTo>
                  <a:lnTo>
                    <a:pt x="528053" y="225856"/>
                  </a:lnTo>
                  <a:lnTo>
                    <a:pt x="539229" y="233603"/>
                  </a:lnTo>
                  <a:lnTo>
                    <a:pt x="552818" y="236651"/>
                  </a:lnTo>
                  <a:lnTo>
                    <a:pt x="566864" y="234137"/>
                  </a:lnTo>
                  <a:lnTo>
                    <a:pt x="578434" y="226771"/>
                  </a:lnTo>
                  <a:lnTo>
                    <a:pt x="586333" y="215658"/>
                  </a:lnTo>
                  <a:lnTo>
                    <a:pt x="589381" y="201942"/>
                  </a:lnTo>
                  <a:close/>
                </a:path>
                <a:path w="611504" h="504825">
                  <a:moveTo>
                    <a:pt x="611124" y="332244"/>
                  </a:moveTo>
                  <a:lnTo>
                    <a:pt x="604583" y="284734"/>
                  </a:lnTo>
                  <a:lnTo>
                    <a:pt x="568947" y="255955"/>
                  </a:lnTo>
                  <a:lnTo>
                    <a:pt x="546442" y="254749"/>
                  </a:lnTo>
                  <a:lnTo>
                    <a:pt x="539483" y="256159"/>
                  </a:lnTo>
                  <a:lnTo>
                    <a:pt x="536727" y="258279"/>
                  </a:lnTo>
                  <a:lnTo>
                    <a:pt x="543433" y="271729"/>
                  </a:lnTo>
                  <a:lnTo>
                    <a:pt x="545896" y="278041"/>
                  </a:lnTo>
                  <a:lnTo>
                    <a:pt x="547814" y="284530"/>
                  </a:lnTo>
                  <a:lnTo>
                    <a:pt x="549122" y="291223"/>
                  </a:lnTo>
                  <a:lnTo>
                    <a:pt x="550443" y="306628"/>
                  </a:lnTo>
                  <a:lnTo>
                    <a:pt x="550557" y="321754"/>
                  </a:lnTo>
                  <a:lnTo>
                    <a:pt x="550303" y="336296"/>
                  </a:lnTo>
                  <a:lnTo>
                    <a:pt x="550506" y="349910"/>
                  </a:lnTo>
                  <a:lnTo>
                    <a:pt x="550367" y="414312"/>
                  </a:lnTo>
                  <a:lnTo>
                    <a:pt x="553148" y="417245"/>
                  </a:lnTo>
                  <a:lnTo>
                    <a:pt x="570649" y="416941"/>
                  </a:lnTo>
                  <a:lnTo>
                    <a:pt x="608507" y="417169"/>
                  </a:lnTo>
                  <a:lnTo>
                    <a:pt x="611085" y="414350"/>
                  </a:lnTo>
                  <a:lnTo>
                    <a:pt x="611124" y="332244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445614" y="2704312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445614" y="2328735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445614" y="1948141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0" name="object 15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230674" y="3648650"/>
              <a:ext cx="506548" cy="506594"/>
            </a:xfrm>
            <a:prstGeom prst="rect">
              <a:avLst/>
            </a:prstGeom>
          </p:spPr>
        </p:pic>
        <p:sp>
          <p:nvSpPr>
            <p:cNvPr id="151" name="object 151"/>
            <p:cNvSpPr/>
            <p:nvPr/>
          </p:nvSpPr>
          <p:spPr>
            <a:xfrm>
              <a:off x="6259735" y="3677713"/>
              <a:ext cx="448945" cy="448945"/>
            </a:xfrm>
            <a:custGeom>
              <a:avLst/>
              <a:gdLst/>
              <a:ahLst/>
              <a:cxnLst/>
              <a:rect l="l" t="t" r="r" b="b"/>
              <a:pathLst>
                <a:path w="448945" h="448945">
                  <a:moveTo>
                    <a:pt x="224269" y="0"/>
                  </a:moveTo>
                  <a:lnTo>
                    <a:pt x="179070" y="4556"/>
                  </a:lnTo>
                  <a:lnTo>
                    <a:pt x="136972" y="17625"/>
                  </a:lnTo>
                  <a:lnTo>
                    <a:pt x="98877" y="38305"/>
                  </a:lnTo>
                  <a:lnTo>
                    <a:pt x="65685" y="65692"/>
                  </a:lnTo>
                  <a:lnTo>
                    <a:pt x="38300" y="98885"/>
                  </a:lnTo>
                  <a:lnTo>
                    <a:pt x="17623" y="136983"/>
                  </a:lnTo>
                  <a:lnTo>
                    <a:pt x="4556" y="179082"/>
                  </a:lnTo>
                  <a:lnTo>
                    <a:pt x="0" y="224281"/>
                  </a:lnTo>
                  <a:lnTo>
                    <a:pt x="4556" y="269481"/>
                  </a:lnTo>
                  <a:lnTo>
                    <a:pt x="17623" y="311580"/>
                  </a:lnTo>
                  <a:lnTo>
                    <a:pt x="38300" y="349678"/>
                  </a:lnTo>
                  <a:lnTo>
                    <a:pt x="65685" y="382871"/>
                  </a:lnTo>
                  <a:lnTo>
                    <a:pt x="98877" y="410258"/>
                  </a:lnTo>
                  <a:lnTo>
                    <a:pt x="136972" y="430938"/>
                  </a:lnTo>
                  <a:lnTo>
                    <a:pt x="179070" y="444007"/>
                  </a:lnTo>
                  <a:lnTo>
                    <a:pt x="224269" y="448563"/>
                  </a:lnTo>
                  <a:lnTo>
                    <a:pt x="269472" y="444007"/>
                  </a:lnTo>
                  <a:lnTo>
                    <a:pt x="311573" y="430938"/>
                  </a:lnTo>
                  <a:lnTo>
                    <a:pt x="349671" y="410258"/>
                  </a:lnTo>
                  <a:lnTo>
                    <a:pt x="382863" y="382871"/>
                  </a:lnTo>
                  <a:lnTo>
                    <a:pt x="410249" y="349678"/>
                  </a:lnTo>
                  <a:lnTo>
                    <a:pt x="430927" y="311580"/>
                  </a:lnTo>
                  <a:lnTo>
                    <a:pt x="443995" y="269481"/>
                  </a:lnTo>
                  <a:lnTo>
                    <a:pt x="448551" y="224281"/>
                  </a:lnTo>
                  <a:lnTo>
                    <a:pt x="443995" y="179082"/>
                  </a:lnTo>
                  <a:lnTo>
                    <a:pt x="430927" y="136983"/>
                  </a:lnTo>
                  <a:lnTo>
                    <a:pt x="410249" y="98885"/>
                  </a:lnTo>
                  <a:lnTo>
                    <a:pt x="382863" y="65692"/>
                  </a:lnTo>
                  <a:lnTo>
                    <a:pt x="349671" y="38305"/>
                  </a:lnTo>
                  <a:lnTo>
                    <a:pt x="311573" y="17625"/>
                  </a:lnTo>
                  <a:lnTo>
                    <a:pt x="269472" y="4556"/>
                  </a:lnTo>
                  <a:lnTo>
                    <a:pt x="224269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5774436" y="3538308"/>
              <a:ext cx="461009" cy="426084"/>
            </a:xfrm>
            <a:custGeom>
              <a:avLst/>
              <a:gdLst/>
              <a:ahLst/>
              <a:cxnLst/>
              <a:rect l="l" t="t" r="r" b="b"/>
              <a:pathLst>
                <a:path w="461010" h="426085">
                  <a:moveTo>
                    <a:pt x="272173" y="423710"/>
                  </a:moveTo>
                  <a:lnTo>
                    <a:pt x="271424" y="423837"/>
                  </a:lnTo>
                  <a:lnTo>
                    <a:pt x="270662" y="423976"/>
                  </a:lnTo>
                  <a:lnTo>
                    <a:pt x="272173" y="423710"/>
                  </a:lnTo>
                  <a:close/>
                </a:path>
                <a:path w="461010" h="426085">
                  <a:moveTo>
                    <a:pt x="285991" y="230009"/>
                  </a:moveTo>
                  <a:lnTo>
                    <a:pt x="283654" y="229793"/>
                  </a:lnTo>
                  <a:lnTo>
                    <a:pt x="257340" y="228384"/>
                  </a:lnTo>
                  <a:lnTo>
                    <a:pt x="230581" y="227901"/>
                  </a:lnTo>
                  <a:lnTo>
                    <a:pt x="173393" y="229793"/>
                  </a:lnTo>
                  <a:lnTo>
                    <a:pt x="178625" y="229793"/>
                  </a:lnTo>
                  <a:lnTo>
                    <a:pt x="133527" y="234327"/>
                  </a:lnTo>
                  <a:lnTo>
                    <a:pt x="87845" y="242074"/>
                  </a:lnTo>
                  <a:lnTo>
                    <a:pt x="44500" y="252603"/>
                  </a:lnTo>
                  <a:lnTo>
                    <a:pt x="3797" y="265722"/>
                  </a:lnTo>
                  <a:lnTo>
                    <a:pt x="5969" y="271767"/>
                  </a:lnTo>
                  <a:lnTo>
                    <a:pt x="22974" y="307657"/>
                  </a:lnTo>
                  <a:lnTo>
                    <a:pt x="46609" y="341350"/>
                  </a:lnTo>
                  <a:lnTo>
                    <a:pt x="75082" y="370078"/>
                  </a:lnTo>
                  <a:lnTo>
                    <a:pt x="108064" y="393700"/>
                  </a:lnTo>
                  <a:lnTo>
                    <a:pt x="125564" y="403148"/>
                  </a:lnTo>
                  <a:lnTo>
                    <a:pt x="141249" y="356565"/>
                  </a:lnTo>
                  <a:lnTo>
                    <a:pt x="165684" y="314820"/>
                  </a:lnTo>
                  <a:lnTo>
                    <a:pt x="197764" y="279006"/>
                  </a:lnTo>
                  <a:lnTo>
                    <a:pt x="236372" y="250228"/>
                  </a:lnTo>
                  <a:lnTo>
                    <a:pt x="279971" y="229793"/>
                  </a:lnTo>
                  <a:lnTo>
                    <a:pt x="283260" y="229793"/>
                  </a:lnTo>
                  <a:lnTo>
                    <a:pt x="285991" y="230009"/>
                  </a:lnTo>
                  <a:close/>
                </a:path>
                <a:path w="461010" h="426085">
                  <a:moveTo>
                    <a:pt x="311061" y="232321"/>
                  </a:moveTo>
                  <a:lnTo>
                    <a:pt x="309473" y="232117"/>
                  </a:lnTo>
                  <a:lnTo>
                    <a:pt x="309321" y="232117"/>
                  </a:lnTo>
                  <a:lnTo>
                    <a:pt x="311061" y="232321"/>
                  </a:lnTo>
                  <a:close/>
                </a:path>
                <a:path w="461010" h="426085">
                  <a:moveTo>
                    <a:pt x="311708" y="232321"/>
                  </a:moveTo>
                  <a:lnTo>
                    <a:pt x="309613" y="232117"/>
                  </a:lnTo>
                  <a:lnTo>
                    <a:pt x="309473" y="232117"/>
                  </a:lnTo>
                  <a:lnTo>
                    <a:pt x="311708" y="232321"/>
                  </a:lnTo>
                  <a:close/>
                </a:path>
                <a:path w="461010" h="426085">
                  <a:moveTo>
                    <a:pt x="334746" y="235318"/>
                  </a:moveTo>
                  <a:lnTo>
                    <a:pt x="321398" y="233514"/>
                  </a:lnTo>
                  <a:lnTo>
                    <a:pt x="311061" y="232321"/>
                  </a:lnTo>
                  <a:lnTo>
                    <a:pt x="334746" y="235318"/>
                  </a:lnTo>
                  <a:close/>
                </a:path>
                <a:path w="461010" h="426085">
                  <a:moveTo>
                    <a:pt x="454545" y="273481"/>
                  </a:moveTo>
                  <a:lnTo>
                    <a:pt x="453923" y="275069"/>
                  </a:lnTo>
                  <a:lnTo>
                    <a:pt x="454164" y="274485"/>
                  </a:lnTo>
                  <a:lnTo>
                    <a:pt x="454545" y="273481"/>
                  </a:lnTo>
                  <a:close/>
                </a:path>
                <a:path w="461010" h="426085">
                  <a:moveTo>
                    <a:pt x="457365" y="265722"/>
                  </a:moveTo>
                  <a:lnTo>
                    <a:pt x="428726" y="256133"/>
                  </a:lnTo>
                  <a:lnTo>
                    <a:pt x="398691" y="247827"/>
                  </a:lnTo>
                  <a:lnTo>
                    <a:pt x="367398" y="240880"/>
                  </a:lnTo>
                  <a:lnTo>
                    <a:pt x="334962" y="235343"/>
                  </a:lnTo>
                  <a:lnTo>
                    <a:pt x="303174" y="271500"/>
                  </a:lnTo>
                  <a:lnTo>
                    <a:pt x="279107" y="313537"/>
                  </a:lnTo>
                  <a:lnTo>
                    <a:pt x="263842" y="360375"/>
                  </a:lnTo>
                  <a:lnTo>
                    <a:pt x="258521" y="410883"/>
                  </a:lnTo>
                  <a:lnTo>
                    <a:pt x="258686" y="420751"/>
                  </a:lnTo>
                  <a:lnTo>
                    <a:pt x="258991" y="425627"/>
                  </a:lnTo>
                  <a:lnTo>
                    <a:pt x="327774" y="406793"/>
                  </a:lnTo>
                  <a:lnTo>
                    <a:pt x="387832" y="368566"/>
                  </a:lnTo>
                  <a:lnTo>
                    <a:pt x="430733" y="319671"/>
                  </a:lnTo>
                  <a:lnTo>
                    <a:pt x="457365" y="265722"/>
                  </a:lnTo>
                  <a:close/>
                </a:path>
                <a:path w="461010" h="426085">
                  <a:moveTo>
                    <a:pt x="460921" y="247650"/>
                  </a:moveTo>
                  <a:lnTo>
                    <a:pt x="450176" y="242570"/>
                  </a:lnTo>
                  <a:lnTo>
                    <a:pt x="439445" y="237490"/>
                  </a:lnTo>
                  <a:lnTo>
                    <a:pt x="439445" y="233680"/>
                  </a:lnTo>
                  <a:lnTo>
                    <a:pt x="439445" y="229870"/>
                  </a:lnTo>
                  <a:lnTo>
                    <a:pt x="439445" y="170180"/>
                  </a:lnTo>
                  <a:lnTo>
                    <a:pt x="433044" y="167462"/>
                  </a:lnTo>
                  <a:lnTo>
                    <a:pt x="433044" y="242570"/>
                  </a:lnTo>
                  <a:lnTo>
                    <a:pt x="426910" y="240030"/>
                  </a:lnTo>
                  <a:lnTo>
                    <a:pt x="426910" y="237490"/>
                  </a:lnTo>
                  <a:lnTo>
                    <a:pt x="426910" y="233680"/>
                  </a:lnTo>
                  <a:lnTo>
                    <a:pt x="433044" y="236220"/>
                  </a:lnTo>
                  <a:lnTo>
                    <a:pt x="433044" y="229870"/>
                  </a:lnTo>
                  <a:lnTo>
                    <a:pt x="429971" y="228600"/>
                  </a:lnTo>
                  <a:lnTo>
                    <a:pt x="426910" y="227330"/>
                  </a:lnTo>
                  <a:lnTo>
                    <a:pt x="426910" y="224790"/>
                  </a:lnTo>
                  <a:lnTo>
                    <a:pt x="426910" y="220980"/>
                  </a:lnTo>
                  <a:lnTo>
                    <a:pt x="433044" y="223520"/>
                  </a:lnTo>
                  <a:lnTo>
                    <a:pt x="433044" y="217170"/>
                  </a:lnTo>
                  <a:lnTo>
                    <a:pt x="429971" y="215900"/>
                  </a:lnTo>
                  <a:lnTo>
                    <a:pt x="426910" y="214630"/>
                  </a:lnTo>
                  <a:lnTo>
                    <a:pt x="426910" y="209550"/>
                  </a:lnTo>
                  <a:lnTo>
                    <a:pt x="433044" y="210820"/>
                  </a:lnTo>
                  <a:lnTo>
                    <a:pt x="433044" y="204470"/>
                  </a:lnTo>
                  <a:lnTo>
                    <a:pt x="426910" y="201930"/>
                  </a:lnTo>
                  <a:lnTo>
                    <a:pt x="426910" y="196850"/>
                  </a:lnTo>
                  <a:lnTo>
                    <a:pt x="433044" y="199390"/>
                  </a:lnTo>
                  <a:lnTo>
                    <a:pt x="433044" y="193040"/>
                  </a:lnTo>
                  <a:lnTo>
                    <a:pt x="429971" y="191770"/>
                  </a:lnTo>
                  <a:lnTo>
                    <a:pt x="426910" y="190500"/>
                  </a:lnTo>
                  <a:lnTo>
                    <a:pt x="426910" y="187960"/>
                  </a:lnTo>
                  <a:lnTo>
                    <a:pt x="426910" y="184150"/>
                  </a:lnTo>
                  <a:lnTo>
                    <a:pt x="433044" y="186690"/>
                  </a:lnTo>
                  <a:lnTo>
                    <a:pt x="433044" y="180340"/>
                  </a:lnTo>
                  <a:lnTo>
                    <a:pt x="429971" y="179070"/>
                  </a:lnTo>
                  <a:lnTo>
                    <a:pt x="426910" y="177800"/>
                  </a:lnTo>
                  <a:lnTo>
                    <a:pt x="426910" y="175260"/>
                  </a:lnTo>
                  <a:lnTo>
                    <a:pt x="426910" y="171450"/>
                  </a:lnTo>
                  <a:lnTo>
                    <a:pt x="433044" y="173990"/>
                  </a:lnTo>
                  <a:lnTo>
                    <a:pt x="433044" y="167462"/>
                  </a:lnTo>
                  <a:lnTo>
                    <a:pt x="430504" y="166370"/>
                  </a:lnTo>
                  <a:lnTo>
                    <a:pt x="420865" y="162267"/>
                  </a:lnTo>
                  <a:lnTo>
                    <a:pt x="420865" y="168910"/>
                  </a:lnTo>
                  <a:lnTo>
                    <a:pt x="420865" y="175260"/>
                  </a:lnTo>
                  <a:lnTo>
                    <a:pt x="420865" y="237490"/>
                  </a:lnTo>
                  <a:lnTo>
                    <a:pt x="414743" y="234950"/>
                  </a:lnTo>
                  <a:lnTo>
                    <a:pt x="414743" y="232410"/>
                  </a:lnTo>
                  <a:lnTo>
                    <a:pt x="414743" y="228600"/>
                  </a:lnTo>
                  <a:lnTo>
                    <a:pt x="420865" y="231140"/>
                  </a:lnTo>
                  <a:lnTo>
                    <a:pt x="420865" y="224790"/>
                  </a:lnTo>
                  <a:lnTo>
                    <a:pt x="417804" y="223520"/>
                  </a:lnTo>
                  <a:lnTo>
                    <a:pt x="414743" y="222250"/>
                  </a:lnTo>
                  <a:lnTo>
                    <a:pt x="414743" y="220980"/>
                  </a:lnTo>
                  <a:lnTo>
                    <a:pt x="414743" y="219710"/>
                  </a:lnTo>
                  <a:lnTo>
                    <a:pt x="414743" y="215900"/>
                  </a:lnTo>
                  <a:lnTo>
                    <a:pt x="420865" y="218440"/>
                  </a:lnTo>
                  <a:lnTo>
                    <a:pt x="420865" y="212090"/>
                  </a:lnTo>
                  <a:lnTo>
                    <a:pt x="414743" y="209550"/>
                  </a:lnTo>
                  <a:lnTo>
                    <a:pt x="414743" y="207010"/>
                  </a:lnTo>
                  <a:lnTo>
                    <a:pt x="414743" y="204470"/>
                  </a:lnTo>
                  <a:lnTo>
                    <a:pt x="420865" y="207010"/>
                  </a:lnTo>
                  <a:lnTo>
                    <a:pt x="420865" y="199390"/>
                  </a:lnTo>
                  <a:lnTo>
                    <a:pt x="414743" y="198120"/>
                  </a:lnTo>
                  <a:lnTo>
                    <a:pt x="414743" y="195580"/>
                  </a:lnTo>
                  <a:lnTo>
                    <a:pt x="414743" y="191770"/>
                  </a:lnTo>
                  <a:lnTo>
                    <a:pt x="420865" y="194310"/>
                  </a:lnTo>
                  <a:lnTo>
                    <a:pt x="420865" y="187960"/>
                  </a:lnTo>
                  <a:lnTo>
                    <a:pt x="417804" y="186690"/>
                  </a:lnTo>
                  <a:lnTo>
                    <a:pt x="414743" y="185420"/>
                  </a:lnTo>
                  <a:lnTo>
                    <a:pt x="414743" y="182880"/>
                  </a:lnTo>
                  <a:lnTo>
                    <a:pt x="414743" y="179070"/>
                  </a:lnTo>
                  <a:lnTo>
                    <a:pt x="420865" y="181610"/>
                  </a:lnTo>
                  <a:lnTo>
                    <a:pt x="420865" y="175260"/>
                  </a:lnTo>
                  <a:lnTo>
                    <a:pt x="417804" y="173990"/>
                  </a:lnTo>
                  <a:lnTo>
                    <a:pt x="414743" y="172720"/>
                  </a:lnTo>
                  <a:lnTo>
                    <a:pt x="414743" y="170180"/>
                  </a:lnTo>
                  <a:lnTo>
                    <a:pt x="414743" y="166370"/>
                  </a:lnTo>
                  <a:lnTo>
                    <a:pt x="420865" y="168910"/>
                  </a:lnTo>
                  <a:lnTo>
                    <a:pt x="420865" y="162267"/>
                  </a:lnTo>
                  <a:lnTo>
                    <a:pt x="418592" y="161290"/>
                  </a:lnTo>
                  <a:lnTo>
                    <a:pt x="408698" y="157073"/>
                  </a:lnTo>
                  <a:lnTo>
                    <a:pt x="408698" y="163830"/>
                  </a:lnTo>
                  <a:lnTo>
                    <a:pt x="408698" y="170180"/>
                  </a:lnTo>
                  <a:lnTo>
                    <a:pt x="408698" y="232410"/>
                  </a:lnTo>
                  <a:lnTo>
                    <a:pt x="402577" y="229870"/>
                  </a:lnTo>
                  <a:lnTo>
                    <a:pt x="402577" y="223520"/>
                  </a:lnTo>
                  <a:lnTo>
                    <a:pt x="408698" y="226060"/>
                  </a:lnTo>
                  <a:lnTo>
                    <a:pt x="408698" y="219710"/>
                  </a:lnTo>
                  <a:lnTo>
                    <a:pt x="405638" y="218440"/>
                  </a:lnTo>
                  <a:lnTo>
                    <a:pt x="402577" y="217170"/>
                  </a:lnTo>
                  <a:lnTo>
                    <a:pt x="402577" y="213360"/>
                  </a:lnTo>
                  <a:lnTo>
                    <a:pt x="402577" y="212090"/>
                  </a:lnTo>
                  <a:lnTo>
                    <a:pt x="408698" y="213360"/>
                  </a:lnTo>
                  <a:lnTo>
                    <a:pt x="408698" y="207010"/>
                  </a:lnTo>
                  <a:lnTo>
                    <a:pt x="402577" y="204470"/>
                  </a:lnTo>
                  <a:lnTo>
                    <a:pt x="402577" y="199390"/>
                  </a:lnTo>
                  <a:lnTo>
                    <a:pt x="408698" y="201930"/>
                  </a:lnTo>
                  <a:lnTo>
                    <a:pt x="408698" y="195580"/>
                  </a:lnTo>
                  <a:lnTo>
                    <a:pt x="402577" y="193040"/>
                  </a:lnTo>
                  <a:lnTo>
                    <a:pt x="402577" y="191770"/>
                  </a:lnTo>
                  <a:lnTo>
                    <a:pt x="402577" y="186690"/>
                  </a:lnTo>
                  <a:lnTo>
                    <a:pt x="408698" y="189230"/>
                  </a:lnTo>
                  <a:lnTo>
                    <a:pt x="408698" y="182880"/>
                  </a:lnTo>
                  <a:lnTo>
                    <a:pt x="402577" y="180340"/>
                  </a:lnTo>
                  <a:lnTo>
                    <a:pt x="402577" y="173990"/>
                  </a:lnTo>
                  <a:lnTo>
                    <a:pt x="408698" y="176530"/>
                  </a:lnTo>
                  <a:lnTo>
                    <a:pt x="408698" y="170180"/>
                  </a:lnTo>
                  <a:lnTo>
                    <a:pt x="402577" y="167640"/>
                  </a:lnTo>
                  <a:lnTo>
                    <a:pt x="402577" y="161290"/>
                  </a:lnTo>
                  <a:lnTo>
                    <a:pt x="408698" y="163830"/>
                  </a:lnTo>
                  <a:lnTo>
                    <a:pt x="408698" y="157073"/>
                  </a:lnTo>
                  <a:lnTo>
                    <a:pt x="394779" y="151130"/>
                  </a:lnTo>
                  <a:lnTo>
                    <a:pt x="372605" y="156210"/>
                  </a:lnTo>
                  <a:lnTo>
                    <a:pt x="372605" y="185420"/>
                  </a:lnTo>
                  <a:lnTo>
                    <a:pt x="357809" y="181610"/>
                  </a:lnTo>
                  <a:lnTo>
                    <a:pt x="352882" y="180340"/>
                  </a:lnTo>
                  <a:lnTo>
                    <a:pt x="352882" y="177800"/>
                  </a:lnTo>
                  <a:lnTo>
                    <a:pt x="352882" y="173990"/>
                  </a:lnTo>
                  <a:lnTo>
                    <a:pt x="352882" y="119380"/>
                  </a:lnTo>
                  <a:lnTo>
                    <a:pt x="352310" y="118110"/>
                  </a:lnTo>
                  <a:lnTo>
                    <a:pt x="347776" y="107950"/>
                  </a:lnTo>
                  <a:lnTo>
                    <a:pt x="337566" y="85064"/>
                  </a:lnTo>
                  <a:lnTo>
                    <a:pt x="337566" y="107950"/>
                  </a:lnTo>
                  <a:lnTo>
                    <a:pt x="337566" y="209550"/>
                  </a:lnTo>
                  <a:lnTo>
                    <a:pt x="327088" y="209550"/>
                  </a:lnTo>
                  <a:lnTo>
                    <a:pt x="327088" y="199390"/>
                  </a:lnTo>
                  <a:lnTo>
                    <a:pt x="337566" y="199390"/>
                  </a:lnTo>
                  <a:lnTo>
                    <a:pt x="337566" y="191770"/>
                  </a:lnTo>
                  <a:lnTo>
                    <a:pt x="327088" y="191770"/>
                  </a:lnTo>
                  <a:lnTo>
                    <a:pt x="327088" y="181610"/>
                  </a:lnTo>
                  <a:lnTo>
                    <a:pt x="337566" y="181610"/>
                  </a:lnTo>
                  <a:lnTo>
                    <a:pt x="337566" y="173990"/>
                  </a:lnTo>
                  <a:lnTo>
                    <a:pt x="327088" y="173990"/>
                  </a:lnTo>
                  <a:lnTo>
                    <a:pt x="327088" y="163830"/>
                  </a:lnTo>
                  <a:lnTo>
                    <a:pt x="337566" y="163830"/>
                  </a:lnTo>
                  <a:lnTo>
                    <a:pt x="337566" y="156210"/>
                  </a:lnTo>
                  <a:lnTo>
                    <a:pt x="327088" y="156210"/>
                  </a:lnTo>
                  <a:lnTo>
                    <a:pt x="327088" y="144780"/>
                  </a:lnTo>
                  <a:lnTo>
                    <a:pt x="337566" y="144780"/>
                  </a:lnTo>
                  <a:lnTo>
                    <a:pt x="337566" y="137160"/>
                  </a:lnTo>
                  <a:lnTo>
                    <a:pt x="327088" y="137160"/>
                  </a:lnTo>
                  <a:lnTo>
                    <a:pt x="327088" y="127000"/>
                  </a:lnTo>
                  <a:lnTo>
                    <a:pt x="337566" y="127000"/>
                  </a:lnTo>
                  <a:lnTo>
                    <a:pt x="337566" y="118110"/>
                  </a:lnTo>
                  <a:lnTo>
                    <a:pt x="327088" y="118110"/>
                  </a:lnTo>
                  <a:lnTo>
                    <a:pt x="327088" y="107950"/>
                  </a:lnTo>
                  <a:lnTo>
                    <a:pt x="337566" y="107950"/>
                  </a:lnTo>
                  <a:lnTo>
                    <a:pt x="337566" y="85064"/>
                  </a:lnTo>
                  <a:lnTo>
                    <a:pt x="324548" y="55880"/>
                  </a:lnTo>
                  <a:lnTo>
                    <a:pt x="324548" y="52070"/>
                  </a:lnTo>
                  <a:lnTo>
                    <a:pt x="320852" y="52070"/>
                  </a:lnTo>
                  <a:lnTo>
                    <a:pt x="320852" y="54610"/>
                  </a:lnTo>
                  <a:lnTo>
                    <a:pt x="317169" y="61683"/>
                  </a:lnTo>
                  <a:lnTo>
                    <a:pt x="317169" y="107950"/>
                  </a:lnTo>
                  <a:lnTo>
                    <a:pt x="317169" y="209550"/>
                  </a:lnTo>
                  <a:lnTo>
                    <a:pt x="306705" y="209550"/>
                  </a:lnTo>
                  <a:lnTo>
                    <a:pt x="306705" y="208280"/>
                  </a:lnTo>
                  <a:lnTo>
                    <a:pt x="306705" y="203200"/>
                  </a:lnTo>
                  <a:lnTo>
                    <a:pt x="306705" y="199390"/>
                  </a:lnTo>
                  <a:lnTo>
                    <a:pt x="317169" y="199390"/>
                  </a:lnTo>
                  <a:lnTo>
                    <a:pt x="317169" y="191770"/>
                  </a:lnTo>
                  <a:lnTo>
                    <a:pt x="306705" y="191770"/>
                  </a:lnTo>
                  <a:lnTo>
                    <a:pt x="306705" y="186690"/>
                  </a:lnTo>
                  <a:lnTo>
                    <a:pt x="306705" y="182880"/>
                  </a:lnTo>
                  <a:lnTo>
                    <a:pt x="306705" y="181610"/>
                  </a:lnTo>
                  <a:lnTo>
                    <a:pt x="317169" y="181610"/>
                  </a:lnTo>
                  <a:lnTo>
                    <a:pt x="317169" y="173990"/>
                  </a:lnTo>
                  <a:lnTo>
                    <a:pt x="306705" y="173990"/>
                  </a:lnTo>
                  <a:lnTo>
                    <a:pt x="306705" y="167640"/>
                  </a:lnTo>
                  <a:lnTo>
                    <a:pt x="306705" y="163830"/>
                  </a:lnTo>
                  <a:lnTo>
                    <a:pt x="317169" y="163830"/>
                  </a:lnTo>
                  <a:lnTo>
                    <a:pt x="317169" y="156210"/>
                  </a:lnTo>
                  <a:lnTo>
                    <a:pt x="306705" y="156210"/>
                  </a:lnTo>
                  <a:lnTo>
                    <a:pt x="306705" y="147320"/>
                  </a:lnTo>
                  <a:lnTo>
                    <a:pt x="306705" y="144780"/>
                  </a:lnTo>
                  <a:lnTo>
                    <a:pt x="317169" y="144780"/>
                  </a:lnTo>
                  <a:lnTo>
                    <a:pt x="317169" y="137160"/>
                  </a:lnTo>
                  <a:lnTo>
                    <a:pt x="306705" y="137160"/>
                  </a:lnTo>
                  <a:lnTo>
                    <a:pt x="306705" y="132080"/>
                  </a:lnTo>
                  <a:lnTo>
                    <a:pt x="306705" y="127000"/>
                  </a:lnTo>
                  <a:lnTo>
                    <a:pt x="317169" y="127000"/>
                  </a:lnTo>
                  <a:lnTo>
                    <a:pt x="317169" y="118110"/>
                  </a:lnTo>
                  <a:lnTo>
                    <a:pt x="306705" y="118110"/>
                  </a:lnTo>
                  <a:lnTo>
                    <a:pt x="306705" y="107950"/>
                  </a:lnTo>
                  <a:lnTo>
                    <a:pt x="317169" y="107950"/>
                  </a:lnTo>
                  <a:lnTo>
                    <a:pt x="317169" y="61683"/>
                  </a:lnTo>
                  <a:lnTo>
                    <a:pt x="293738" y="106680"/>
                  </a:lnTo>
                  <a:lnTo>
                    <a:pt x="293738" y="132080"/>
                  </a:lnTo>
                  <a:lnTo>
                    <a:pt x="277723" y="129540"/>
                  </a:lnTo>
                  <a:lnTo>
                    <a:pt x="277723" y="38100"/>
                  </a:lnTo>
                  <a:lnTo>
                    <a:pt x="264604" y="38100"/>
                  </a:lnTo>
                  <a:lnTo>
                    <a:pt x="264604" y="198120"/>
                  </a:lnTo>
                  <a:lnTo>
                    <a:pt x="254139" y="198120"/>
                  </a:lnTo>
                  <a:lnTo>
                    <a:pt x="254139" y="186690"/>
                  </a:lnTo>
                  <a:lnTo>
                    <a:pt x="264604" y="186690"/>
                  </a:lnTo>
                  <a:lnTo>
                    <a:pt x="264604" y="177800"/>
                  </a:lnTo>
                  <a:lnTo>
                    <a:pt x="254139" y="177800"/>
                  </a:lnTo>
                  <a:lnTo>
                    <a:pt x="254139" y="167640"/>
                  </a:lnTo>
                  <a:lnTo>
                    <a:pt x="264604" y="167640"/>
                  </a:lnTo>
                  <a:lnTo>
                    <a:pt x="264604" y="157480"/>
                  </a:lnTo>
                  <a:lnTo>
                    <a:pt x="254139" y="157480"/>
                  </a:lnTo>
                  <a:lnTo>
                    <a:pt x="254139" y="147320"/>
                  </a:lnTo>
                  <a:lnTo>
                    <a:pt x="264604" y="147320"/>
                  </a:lnTo>
                  <a:lnTo>
                    <a:pt x="264604" y="137160"/>
                  </a:lnTo>
                  <a:lnTo>
                    <a:pt x="254139" y="137160"/>
                  </a:lnTo>
                  <a:lnTo>
                    <a:pt x="254139" y="127000"/>
                  </a:lnTo>
                  <a:lnTo>
                    <a:pt x="264604" y="127000"/>
                  </a:lnTo>
                  <a:lnTo>
                    <a:pt x="264604" y="118110"/>
                  </a:lnTo>
                  <a:lnTo>
                    <a:pt x="254139" y="118110"/>
                  </a:lnTo>
                  <a:lnTo>
                    <a:pt x="254139" y="106680"/>
                  </a:lnTo>
                  <a:lnTo>
                    <a:pt x="264604" y="106680"/>
                  </a:lnTo>
                  <a:lnTo>
                    <a:pt x="264604" y="97790"/>
                  </a:lnTo>
                  <a:lnTo>
                    <a:pt x="254139" y="97790"/>
                  </a:lnTo>
                  <a:lnTo>
                    <a:pt x="254139" y="87630"/>
                  </a:lnTo>
                  <a:lnTo>
                    <a:pt x="264604" y="87630"/>
                  </a:lnTo>
                  <a:lnTo>
                    <a:pt x="264604" y="77470"/>
                  </a:lnTo>
                  <a:lnTo>
                    <a:pt x="254139" y="77470"/>
                  </a:lnTo>
                  <a:lnTo>
                    <a:pt x="254139" y="67310"/>
                  </a:lnTo>
                  <a:lnTo>
                    <a:pt x="264604" y="67310"/>
                  </a:lnTo>
                  <a:lnTo>
                    <a:pt x="264604" y="57150"/>
                  </a:lnTo>
                  <a:lnTo>
                    <a:pt x="254139" y="57150"/>
                  </a:lnTo>
                  <a:lnTo>
                    <a:pt x="254139" y="46990"/>
                  </a:lnTo>
                  <a:lnTo>
                    <a:pt x="264604" y="46990"/>
                  </a:lnTo>
                  <a:lnTo>
                    <a:pt x="264604" y="38100"/>
                  </a:lnTo>
                  <a:lnTo>
                    <a:pt x="264172" y="38100"/>
                  </a:lnTo>
                  <a:lnTo>
                    <a:pt x="264172" y="27940"/>
                  </a:lnTo>
                  <a:lnTo>
                    <a:pt x="264172" y="19050"/>
                  </a:lnTo>
                  <a:lnTo>
                    <a:pt x="251231" y="19050"/>
                  </a:lnTo>
                  <a:lnTo>
                    <a:pt x="251231" y="8890"/>
                  </a:lnTo>
                  <a:lnTo>
                    <a:pt x="251231" y="0"/>
                  </a:lnTo>
                  <a:lnTo>
                    <a:pt x="244221" y="0"/>
                  </a:lnTo>
                  <a:lnTo>
                    <a:pt x="244221" y="8890"/>
                  </a:lnTo>
                  <a:lnTo>
                    <a:pt x="244221" y="19050"/>
                  </a:lnTo>
                  <a:lnTo>
                    <a:pt x="244221" y="198120"/>
                  </a:lnTo>
                  <a:lnTo>
                    <a:pt x="233756" y="198120"/>
                  </a:lnTo>
                  <a:lnTo>
                    <a:pt x="233756" y="186690"/>
                  </a:lnTo>
                  <a:lnTo>
                    <a:pt x="244221" y="186690"/>
                  </a:lnTo>
                  <a:lnTo>
                    <a:pt x="244221" y="177800"/>
                  </a:lnTo>
                  <a:lnTo>
                    <a:pt x="233756" y="177800"/>
                  </a:lnTo>
                  <a:lnTo>
                    <a:pt x="233756" y="167640"/>
                  </a:lnTo>
                  <a:lnTo>
                    <a:pt x="244221" y="167640"/>
                  </a:lnTo>
                  <a:lnTo>
                    <a:pt x="244221" y="157480"/>
                  </a:lnTo>
                  <a:lnTo>
                    <a:pt x="233756" y="157480"/>
                  </a:lnTo>
                  <a:lnTo>
                    <a:pt x="233756" y="147320"/>
                  </a:lnTo>
                  <a:lnTo>
                    <a:pt x="244221" y="147320"/>
                  </a:lnTo>
                  <a:lnTo>
                    <a:pt x="244221" y="137160"/>
                  </a:lnTo>
                  <a:lnTo>
                    <a:pt x="233756" y="137160"/>
                  </a:lnTo>
                  <a:lnTo>
                    <a:pt x="233756" y="127000"/>
                  </a:lnTo>
                  <a:lnTo>
                    <a:pt x="244221" y="127000"/>
                  </a:lnTo>
                  <a:lnTo>
                    <a:pt x="244221" y="118110"/>
                  </a:lnTo>
                  <a:lnTo>
                    <a:pt x="233756" y="118110"/>
                  </a:lnTo>
                  <a:lnTo>
                    <a:pt x="233756" y="106680"/>
                  </a:lnTo>
                  <a:lnTo>
                    <a:pt x="244221" y="106680"/>
                  </a:lnTo>
                  <a:lnTo>
                    <a:pt x="244221" y="97790"/>
                  </a:lnTo>
                  <a:lnTo>
                    <a:pt x="233756" y="97790"/>
                  </a:lnTo>
                  <a:lnTo>
                    <a:pt x="233756" y="87630"/>
                  </a:lnTo>
                  <a:lnTo>
                    <a:pt x="244221" y="87630"/>
                  </a:lnTo>
                  <a:lnTo>
                    <a:pt x="244221" y="77470"/>
                  </a:lnTo>
                  <a:lnTo>
                    <a:pt x="233756" y="77470"/>
                  </a:lnTo>
                  <a:lnTo>
                    <a:pt x="233756" y="67310"/>
                  </a:lnTo>
                  <a:lnTo>
                    <a:pt x="244221" y="67310"/>
                  </a:lnTo>
                  <a:lnTo>
                    <a:pt x="244221" y="57150"/>
                  </a:lnTo>
                  <a:lnTo>
                    <a:pt x="233756" y="57150"/>
                  </a:lnTo>
                  <a:lnTo>
                    <a:pt x="233756" y="46990"/>
                  </a:lnTo>
                  <a:lnTo>
                    <a:pt x="244221" y="46990"/>
                  </a:lnTo>
                  <a:lnTo>
                    <a:pt x="244221" y="38100"/>
                  </a:lnTo>
                  <a:lnTo>
                    <a:pt x="233756" y="38100"/>
                  </a:lnTo>
                  <a:lnTo>
                    <a:pt x="233756" y="27940"/>
                  </a:lnTo>
                  <a:lnTo>
                    <a:pt x="244221" y="27940"/>
                  </a:lnTo>
                  <a:lnTo>
                    <a:pt x="244221" y="19050"/>
                  </a:lnTo>
                  <a:lnTo>
                    <a:pt x="233756" y="19050"/>
                  </a:lnTo>
                  <a:lnTo>
                    <a:pt x="233756" y="8890"/>
                  </a:lnTo>
                  <a:lnTo>
                    <a:pt x="244221" y="8890"/>
                  </a:lnTo>
                  <a:lnTo>
                    <a:pt x="244221" y="0"/>
                  </a:lnTo>
                  <a:lnTo>
                    <a:pt x="223837" y="0"/>
                  </a:lnTo>
                  <a:lnTo>
                    <a:pt x="223837" y="8890"/>
                  </a:lnTo>
                  <a:lnTo>
                    <a:pt x="223837" y="19050"/>
                  </a:lnTo>
                  <a:lnTo>
                    <a:pt x="223837" y="198120"/>
                  </a:lnTo>
                  <a:lnTo>
                    <a:pt x="213360" y="198120"/>
                  </a:lnTo>
                  <a:lnTo>
                    <a:pt x="213360" y="186690"/>
                  </a:lnTo>
                  <a:lnTo>
                    <a:pt x="223837" y="186690"/>
                  </a:lnTo>
                  <a:lnTo>
                    <a:pt x="223837" y="177800"/>
                  </a:lnTo>
                  <a:lnTo>
                    <a:pt x="213360" y="177800"/>
                  </a:lnTo>
                  <a:lnTo>
                    <a:pt x="213360" y="167640"/>
                  </a:lnTo>
                  <a:lnTo>
                    <a:pt x="223837" y="167640"/>
                  </a:lnTo>
                  <a:lnTo>
                    <a:pt x="223837" y="157480"/>
                  </a:lnTo>
                  <a:lnTo>
                    <a:pt x="213360" y="157480"/>
                  </a:lnTo>
                  <a:lnTo>
                    <a:pt x="213360" y="147320"/>
                  </a:lnTo>
                  <a:lnTo>
                    <a:pt x="223837" y="147320"/>
                  </a:lnTo>
                  <a:lnTo>
                    <a:pt x="223837" y="137160"/>
                  </a:lnTo>
                  <a:lnTo>
                    <a:pt x="213360" y="137160"/>
                  </a:lnTo>
                  <a:lnTo>
                    <a:pt x="213360" y="127000"/>
                  </a:lnTo>
                  <a:lnTo>
                    <a:pt x="223837" y="127000"/>
                  </a:lnTo>
                  <a:lnTo>
                    <a:pt x="223837" y="118110"/>
                  </a:lnTo>
                  <a:lnTo>
                    <a:pt x="213360" y="118110"/>
                  </a:lnTo>
                  <a:lnTo>
                    <a:pt x="213360" y="106680"/>
                  </a:lnTo>
                  <a:lnTo>
                    <a:pt x="223837" y="106680"/>
                  </a:lnTo>
                  <a:lnTo>
                    <a:pt x="223837" y="97790"/>
                  </a:lnTo>
                  <a:lnTo>
                    <a:pt x="213360" y="97790"/>
                  </a:lnTo>
                  <a:lnTo>
                    <a:pt x="213360" y="87630"/>
                  </a:lnTo>
                  <a:lnTo>
                    <a:pt x="223837" y="87630"/>
                  </a:lnTo>
                  <a:lnTo>
                    <a:pt x="223837" y="77470"/>
                  </a:lnTo>
                  <a:lnTo>
                    <a:pt x="213360" y="77470"/>
                  </a:lnTo>
                  <a:lnTo>
                    <a:pt x="213360" y="67310"/>
                  </a:lnTo>
                  <a:lnTo>
                    <a:pt x="223837" y="67310"/>
                  </a:lnTo>
                  <a:lnTo>
                    <a:pt x="223837" y="57150"/>
                  </a:lnTo>
                  <a:lnTo>
                    <a:pt x="213360" y="57150"/>
                  </a:lnTo>
                  <a:lnTo>
                    <a:pt x="213360" y="46990"/>
                  </a:lnTo>
                  <a:lnTo>
                    <a:pt x="223837" y="46990"/>
                  </a:lnTo>
                  <a:lnTo>
                    <a:pt x="223837" y="38100"/>
                  </a:lnTo>
                  <a:lnTo>
                    <a:pt x="213360" y="38100"/>
                  </a:lnTo>
                  <a:lnTo>
                    <a:pt x="213360" y="27940"/>
                  </a:lnTo>
                  <a:lnTo>
                    <a:pt x="223837" y="27940"/>
                  </a:lnTo>
                  <a:lnTo>
                    <a:pt x="223837" y="19050"/>
                  </a:lnTo>
                  <a:lnTo>
                    <a:pt x="213360" y="19050"/>
                  </a:lnTo>
                  <a:lnTo>
                    <a:pt x="213360" y="8890"/>
                  </a:lnTo>
                  <a:lnTo>
                    <a:pt x="223837" y="8890"/>
                  </a:lnTo>
                  <a:lnTo>
                    <a:pt x="223837" y="0"/>
                  </a:lnTo>
                  <a:lnTo>
                    <a:pt x="205320" y="0"/>
                  </a:lnTo>
                  <a:lnTo>
                    <a:pt x="205320" y="19050"/>
                  </a:lnTo>
                  <a:lnTo>
                    <a:pt x="203454" y="19050"/>
                  </a:lnTo>
                  <a:lnTo>
                    <a:pt x="203454" y="198120"/>
                  </a:lnTo>
                  <a:lnTo>
                    <a:pt x="192989" y="198120"/>
                  </a:lnTo>
                  <a:lnTo>
                    <a:pt x="192989" y="193040"/>
                  </a:lnTo>
                  <a:lnTo>
                    <a:pt x="192989" y="191770"/>
                  </a:lnTo>
                  <a:lnTo>
                    <a:pt x="192989" y="186690"/>
                  </a:lnTo>
                  <a:lnTo>
                    <a:pt x="203454" y="186690"/>
                  </a:lnTo>
                  <a:lnTo>
                    <a:pt x="203454" y="177800"/>
                  </a:lnTo>
                  <a:lnTo>
                    <a:pt x="192989" y="177800"/>
                  </a:lnTo>
                  <a:lnTo>
                    <a:pt x="192989" y="171450"/>
                  </a:lnTo>
                  <a:lnTo>
                    <a:pt x="192989" y="170180"/>
                  </a:lnTo>
                  <a:lnTo>
                    <a:pt x="192989" y="167640"/>
                  </a:lnTo>
                  <a:lnTo>
                    <a:pt x="203454" y="167640"/>
                  </a:lnTo>
                  <a:lnTo>
                    <a:pt x="203454" y="157480"/>
                  </a:lnTo>
                  <a:lnTo>
                    <a:pt x="192989" y="157480"/>
                  </a:lnTo>
                  <a:lnTo>
                    <a:pt x="192989" y="147320"/>
                  </a:lnTo>
                  <a:lnTo>
                    <a:pt x="203454" y="147320"/>
                  </a:lnTo>
                  <a:lnTo>
                    <a:pt x="203454" y="137160"/>
                  </a:lnTo>
                  <a:lnTo>
                    <a:pt x="192989" y="137160"/>
                  </a:lnTo>
                  <a:lnTo>
                    <a:pt x="192989" y="127000"/>
                  </a:lnTo>
                  <a:lnTo>
                    <a:pt x="203454" y="127000"/>
                  </a:lnTo>
                  <a:lnTo>
                    <a:pt x="203454" y="118110"/>
                  </a:lnTo>
                  <a:lnTo>
                    <a:pt x="192989" y="118110"/>
                  </a:lnTo>
                  <a:lnTo>
                    <a:pt x="192989" y="106680"/>
                  </a:lnTo>
                  <a:lnTo>
                    <a:pt x="203454" y="106680"/>
                  </a:lnTo>
                  <a:lnTo>
                    <a:pt x="203454" y="97790"/>
                  </a:lnTo>
                  <a:lnTo>
                    <a:pt x="192989" y="97790"/>
                  </a:lnTo>
                  <a:lnTo>
                    <a:pt x="192989" y="87630"/>
                  </a:lnTo>
                  <a:lnTo>
                    <a:pt x="203454" y="87630"/>
                  </a:lnTo>
                  <a:lnTo>
                    <a:pt x="203454" y="77470"/>
                  </a:lnTo>
                  <a:lnTo>
                    <a:pt x="192989" y="77470"/>
                  </a:lnTo>
                  <a:lnTo>
                    <a:pt x="192989" y="67310"/>
                  </a:lnTo>
                  <a:lnTo>
                    <a:pt x="203454" y="67310"/>
                  </a:lnTo>
                  <a:lnTo>
                    <a:pt x="203454" y="57150"/>
                  </a:lnTo>
                  <a:lnTo>
                    <a:pt x="192989" y="57150"/>
                  </a:lnTo>
                  <a:lnTo>
                    <a:pt x="192989" y="46990"/>
                  </a:lnTo>
                  <a:lnTo>
                    <a:pt x="203454" y="46990"/>
                  </a:lnTo>
                  <a:lnTo>
                    <a:pt x="203454" y="19050"/>
                  </a:lnTo>
                  <a:lnTo>
                    <a:pt x="192392" y="19050"/>
                  </a:lnTo>
                  <a:lnTo>
                    <a:pt x="192392" y="38100"/>
                  </a:lnTo>
                  <a:lnTo>
                    <a:pt x="179146" y="38100"/>
                  </a:lnTo>
                  <a:lnTo>
                    <a:pt x="179146" y="167640"/>
                  </a:lnTo>
                  <a:lnTo>
                    <a:pt x="162814" y="170180"/>
                  </a:lnTo>
                  <a:lnTo>
                    <a:pt x="162814" y="160020"/>
                  </a:lnTo>
                  <a:lnTo>
                    <a:pt x="162814" y="158750"/>
                  </a:lnTo>
                  <a:lnTo>
                    <a:pt x="162814" y="73660"/>
                  </a:lnTo>
                  <a:lnTo>
                    <a:pt x="159054" y="71120"/>
                  </a:lnTo>
                  <a:lnTo>
                    <a:pt x="157060" y="69773"/>
                  </a:lnTo>
                  <a:lnTo>
                    <a:pt x="157060" y="74930"/>
                  </a:lnTo>
                  <a:lnTo>
                    <a:pt x="157060" y="81280"/>
                  </a:lnTo>
                  <a:lnTo>
                    <a:pt x="157060" y="170180"/>
                  </a:lnTo>
                  <a:lnTo>
                    <a:pt x="150939" y="166370"/>
                  </a:lnTo>
                  <a:lnTo>
                    <a:pt x="150939" y="160020"/>
                  </a:lnTo>
                  <a:lnTo>
                    <a:pt x="157060" y="163830"/>
                  </a:lnTo>
                  <a:lnTo>
                    <a:pt x="157060" y="158750"/>
                  </a:lnTo>
                  <a:lnTo>
                    <a:pt x="150939" y="154940"/>
                  </a:lnTo>
                  <a:lnTo>
                    <a:pt x="150939" y="149860"/>
                  </a:lnTo>
                  <a:lnTo>
                    <a:pt x="157060" y="152400"/>
                  </a:lnTo>
                  <a:lnTo>
                    <a:pt x="157060" y="147320"/>
                  </a:lnTo>
                  <a:lnTo>
                    <a:pt x="150939" y="144780"/>
                  </a:lnTo>
                  <a:lnTo>
                    <a:pt x="150939" y="138430"/>
                  </a:lnTo>
                  <a:lnTo>
                    <a:pt x="157060" y="140970"/>
                  </a:lnTo>
                  <a:lnTo>
                    <a:pt x="157060" y="135890"/>
                  </a:lnTo>
                  <a:lnTo>
                    <a:pt x="150939" y="133350"/>
                  </a:lnTo>
                  <a:lnTo>
                    <a:pt x="150939" y="127000"/>
                  </a:lnTo>
                  <a:lnTo>
                    <a:pt x="157060" y="130810"/>
                  </a:lnTo>
                  <a:lnTo>
                    <a:pt x="157060" y="125730"/>
                  </a:lnTo>
                  <a:lnTo>
                    <a:pt x="150939" y="121920"/>
                  </a:lnTo>
                  <a:lnTo>
                    <a:pt x="150939" y="115570"/>
                  </a:lnTo>
                  <a:lnTo>
                    <a:pt x="157060" y="119380"/>
                  </a:lnTo>
                  <a:lnTo>
                    <a:pt x="157060" y="114300"/>
                  </a:lnTo>
                  <a:lnTo>
                    <a:pt x="150939" y="110490"/>
                  </a:lnTo>
                  <a:lnTo>
                    <a:pt x="150939" y="105410"/>
                  </a:lnTo>
                  <a:lnTo>
                    <a:pt x="157060" y="107950"/>
                  </a:lnTo>
                  <a:lnTo>
                    <a:pt x="157060" y="102870"/>
                  </a:lnTo>
                  <a:lnTo>
                    <a:pt x="150939" y="100330"/>
                  </a:lnTo>
                  <a:lnTo>
                    <a:pt x="150939" y="93980"/>
                  </a:lnTo>
                  <a:lnTo>
                    <a:pt x="157060" y="96520"/>
                  </a:lnTo>
                  <a:lnTo>
                    <a:pt x="157060" y="91440"/>
                  </a:lnTo>
                  <a:lnTo>
                    <a:pt x="150939" y="88900"/>
                  </a:lnTo>
                  <a:lnTo>
                    <a:pt x="150939" y="82550"/>
                  </a:lnTo>
                  <a:lnTo>
                    <a:pt x="157060" y="86360"/>
                  </a:lnTo>
                  <a:lnTo>
                    <a:pt x="157060" y="81280"/>
                  </a:lnTo>
                  <a:lnTo>
                    <a:pt x="150939" y="77470"/>
                  </a:lnTo>
                  <a:lnTo>
                    <a:pt x="150939" y="71120"/>
                  </a:lnTo>
                  <a:lnTo>
                    <a:pt x="157060" y="74930"/>
                  </a:lnTo>
                  <a:lnTo>
                    <a:pt x="157060" y="69773"/>
                  </a:lnTo>
                  <a:lnTo>
                    <a:pt x="144030" y="60960"/>
                  </a:lnTo>
                  <a:lnTo>
                    <a:pt x="141668" y="62166"/>
                  </a:lnTo>
                  <a:lnTo>
                    <a:pt x="141668" y="71120"/>
                  </a:lnTo>
                  <a:lnTo>
                    <a:pt x="141668" y="77470"/>
                  </a:lnTo>
                  <a:lnTo>
                    <a:pt x="141668" y="199390"/>
                  </a:lnTo>
                  <a:lnTo>
                    <a:pt x="135547" y="203200"/>
                  </a:lnTo>
                  <a:lnTo>
                    <a:pt x="135547" y="198120"/>
                  </a:lnTo>
                  <a:lnTo>
                    <a:pt x="135547" y="196850"/>
                  </a:lnTo>
                  <a:lnTo>
                    <a:pt x="141668" y="193040"/>
                  </a:lnTo>
                  <a:lnTo>
                    <a:pt x="141668" y="187960"/>
                  </a:lnTo>
                  <a:lnTo>
                    <a:pt x="135547" y="191770"/>
                  </a:lnTo>
                  <a:lnTo>
                    <a:pt x="135547" y="187960"/>
                  </a:lnTo>
                  <a:lnTo>
                    <a:pt x="135547" y="185420"/>
                  </a:lnTo>
                  <a:lnTo>
                    <a:pt x="141668" y="182880"/>
                  </a:lnTo>
                  <a:lnTo>
                    <a:pt x="141668" y="177800"/>
                  </a:lnTo>
                  <a:lnTo>
                    <a:pt x="135547" y="180340"/>
                  </a:lnTo>
                  <a:lnTo>
                    <a:pt x="135547" y="176530"/>
                  </a:lnTo>
                  <a:lnTo>
                    <a:pt x="135547" y="175260"/>
                  </a:lnTo>
                  <a:lnTo>
                    <a:pt x="135547" y="173990"/>
                  </a:lnTo>
                  <a:lnTo>
                    <a:pt x="141668" y="171450"/>
                  </a:lnTo>
                  <a:lnTo>
                    <a:pt x="141668" y="166370"/>
                  </a:lnTo>
                  <a:lnTo>
                    <a:pt x="135547" y="170180"/>
                  </a:lnTo>
                  <a:lnTo>
                    <a:pt x="135547" y="165100"/>
                  </a:lnTo>
                  <a:lnTo>
                    <a:pt x="135547" y="163830"/>
                  </a:lnTo>
                  <a:lnTo>
                    <a:pt x="141668" y="160020"/>
                  </a:lnTo>
                  <a:lnTo>
                    <a:pt x="141668" y="154940"/>
                  </a:lnTo>
                  <a:lnTo>
                    <a:pt x="135547" y="158750"/>
                  </a:lnTo>
                  <a:lnTo>
                    <a:pt x="135547" y="154940"/>
                  </a:lnTo>
                  <a:lnTo>
                    <a:pt x="135547" y="152400"/>
                  </a:lnTo>
                  <a:lnTo>
                    <a:pt x="141668" y="149860"/>
                  </a:lnTo>
                  <a:lnTo>
                    <a:pt x="141668" y="144780"/>
                  </a:lnTo>
                  <a:lnTo>
                    <a:pt x="135547" y="147320"/>
                  </a:lnTo>
                  <a:lnTo>
                    <a:pt x="135547" y="143510"/>
                  </a:lnTo>
                  <a:lnTo>
                    <a:pt x="135547" y="140970"/>
                  </a:lnTo>
                  <a:lnTo>
                    <a:pt x="141668" y="138430"/>
                  </a:lnTo>
                  <a:lnTo>
                    <a:pt x="141668" y="133350"/>
                  </a:lnTo>
                  <a:lnTo>
                    <a:pt x="135547" y="135890"/>
                  </a:lnTo>
                  <a:lnTo>
                    <a:pt x="135547" y="132080"/>
                  </a:lnTo>
                  <a:lnTo>
                    <a:pt x="135547" y="130810"/>
                  </a:lnTo>
                  <a:lnTo>
                    <a:pt x="141668" y="127000"/>
                  </a:lnTo>
                  <a:lnTo>
                    <a:pt x="141668" y="121920"/>
                  </a:lnTo>
                  <a:lnTo>
                    <a:pt x="135547" y="125730"/>
                  </a:lnTo>
                  <a:lnTo>
                    <a:pt x="135547" y="120650"/>
                  </a:lnTo>
                  <a:lnTo>
                    <a:pt x="135547" y="119380"/>
                  </a:lnTo>
                  <a:lnTo>
                    <a:pt x="141668" y="115570"/>
                  </a:lnTo>
                  <a:lnTo>
                    <a:pt x="141668" y="110490"/>
                  </a:lnTo>
                  <a:lnTo>
                    <a:pt x="135547" y="114300"/>
                  </a:lnTo>
                  <a:lnTo>
                    <a:pt x="135547" y="110490"/>
                  </a:lnTo>
                  <a:lnTo>
                    <a:pt x="135547" y="107950"/>
                  </a:lnTo>
                  <a:lnTo>
                    <a:pt x="141668" y="105410"/>
                  </a:lnTo>
                  <a:lnTo>
                    <a:pt x="141668" y="100330"/>
                  </a:lnTo>
                  <a:lnTo>
                    <a:pt x="135547" y="102870"/>
                  </a:lnTo>
                  <a:lnTo>
                    <a:pt x="135547" y="99060"/>
                  </a:lnTo>
                  <a:lnTo>
                    <a:pt x="135547" y="97790"/>
                  </a:lnTo>
                  <a:lnTo>
                    <a:pt x="135547" y="96520"/>
                  </a:lnTo>
                  <a:lnTo>
                    <a:pt x="141668" y="93980"/>
                  </a:lnTo>
                  <a:lnTo>
                    <a:pt x="141668" y="88900"/>
                  </a:lnTo>
                  <a:lnTo>
                    <a:pt x="135547" y="91440"/>
                  </a:lnTo>
                  <a:lnTo>
                    <a:pt x="135547" y="87630"/>
                  </a:lnTo>
                  <a:lnTo>
                    <a:pt x="135547" y="86360"/>
                  </a:lnTo>
                  <a:lnTo>
                    <a:pt x="141668" y="82550"/>
                  </a:lnTo>
                  <a:lnTo>
                    <a:pt x="141668" y="77470"/>
                  </a:lnTo>
                  <a:lnTo>
                    <a:pt x="135547" y="81280"/>
                  </a:lnTo>
                  <a:lnTo>
                    <a:pt x="135547" y="77470"/>
                  </a:lnTo>
                  <a:lnTo>
                    <a:pt x="135547" y="74930"/>
                  </a:lnTo>
                  <a:lnTo>
                    <a:pt x="141668" y="71120"/>
                  </a:lnTo>
                  <a:lnTo>
                    <a:pt x="141668" y="62166"/>
                  </a:lnTo>
                  <a:lnTo>
                    <a:pt x="129806" y="68211"/>
                  </a:lnTo>
                  <a:lnTo>
                    <a:pt x="129806" y="77470"/>
                  </a:lnTo>
                  <a:lnTo>
                    <a:pt x="129806" y="82550"/>
                  </a:lnTo>
                  <a:lnTo>
                    <a:pt x="129806" y="204470"/>
                  </a:lnTo>
                  <a:lnTo>
                    <a:pt x="123685" y="208280"/>
                  </a:lnTo>
                  <a:lnTo>
                    <a:pt x="123685" y="204470"/>
                  </a:lnTo>
                  <a:lnTo>
                    <a:pt x="123685" y="201930"/>
                  </a:lnTo>
                  <a:lnTo>
                    <a:pt x="129806" y="198120"/>
                  </a:lnTo>
                  <a:lnTo>
                    <a:pt x="129806" y="194310"/>
                  </a:lnTo>
                  <a:lnTo>
                    <a:pt x="123685" y="196850"/>
                  </a:lnTo>
                  <a:lnTo>
                    <a:pt x="123685" y="193040"/>
                  </a:lnTo>
                  <a:lnTo>
                    <a:pt x="123685" y="190500"/>
                  </a:lnTo>
                  <a:lnTo>
                    <a:pt x="129806" y="187960"/>
                  </a:lnTo>
                  <a:lnTo>
                    <a:pt x="129806" y="182880"/>
                  </a:lnTo>
                  <a:lnTo>
                    <a:pt x="123685" y="185420"/>
                  </a:lnTo>
                  <a:lnTo>
                    <a:pt x="123685" y="181610"/>
                  </a:lnTo>
                  <a:lnTo>
                    <a:pt x="123685" y="180340"/>
                  </a:lnTo>
                  <a:lnTo>
                    <a:pt x="129806" y="176530"/>
                  </a:lnTo>
                  <a:lnTo>
                    <a:pt x="129806" y="171450"/>
                  </a:lnTo>
                  <a:lnTo>
                    <a:pt x="123685" y="175260"/>
                  </a:lnTo>
                  <a:lnTo>
                    <a:pt x="123685" y="171450"/>
                  </a:lnTo>
                  <a:lnTo>
                    <a:pt x="123685" y="168910"/>
                  </a:lnTo>
                  <a:lnTo>
                    <a:pt x="129806" y="165100"/>
                  </a:lnTo>
                  <a:lnTo>
                    <a:pt x="129806" y="160020"/>
                  </a:lnTo>
                  <a:lnTo>
                    <a:pt x="123685" y="163830"/>
                  </a:lnTo>
                  <a:lnTo>
                    <a:pt x="123685" y="160020"/>
                  </a:lnTo>
                  <a:lnTo>
                    <a:pt x="123685" y="157480"/>
                  </a:lnTo>
                  <a:lnTo>
                    <a:pt x="129806" y="154940"/>
                  </a:lnTo>
                  <a:lnTo>
                    <a:pt x="129806" y="149860"/>
                  </a:lnTo>
                  <a:lnTo>
                    <a:pt x="123685" y="152400"/>
                  </a:lnTo>
                  <a:lnTo>
                    <a:pt x="123685" y="148590"/>
                  </a:lnTo>
                  <a:lnTo>
                    <a:pt x="123685" y="147320"/>
                  </a:lnTo>
                  <a:lnTo>
                    <a:pt x="123685" y="146050"/>
                  </a:lnTo>
                  <a:lnTo>
                    <a:pt x="129806" y="143510"/>
                  </a:lnTo>
                  <a:lnTo>
                    <a:pt x="129806" y="138430"/>
                  </a:lnTo>
                  <a:lnTo>
                    <a:pt x="123685" y="140970"/>
                  </a:lnTo>
                  <a:lnTo>
                    <a:pt x="123685" y="137160"/>
                  </a:lnTo>
                  <a:lnTo>
                    <a:pt x="123685" y="135890"/>
                  </a:lnTo>
                  <a:lnTo>
                    <a:pt x="129806" y="132080"/>
                  </a:lnTo>
                  <a:lnTo>
                    <a:pt x="129806" y="127000"/>
                  </a:lnTo>
                  <a:lnTo>
                    <a:pt x="123685" y="130810"/>
                  </a:lnTo>
                  <a:lnTo>
                    <a:pt x="123685" y="127000"/>
                  </a:lnTo>
                  <a:lnTo>
                    <a:pt x="123685" y="124460"/>
                  </a:lnTo>
                  <a:lnTo>
                    <a:pt x="129806" y="120650"/>
                  </a:lnTo>
                  <a:lnTo>
                    <a:pt x="129806" y="116840"/>
                  </a:lnTo>
                  <a:lnTo>
                    <a:pt x="123685" y="119380"/>
                  </a:lnTo>
                  <a:lnTo>
                    <a:pt x="123685" y="115570"/>
                  </a:lnTo>
                  <a:lnTo>
                    <a:pt x="123685" y="113030"/>
                  </a:lnTo>
                  <a:lnTo>
                    <a:pt x="129806" y="110490"/>
                  </a:lnTo>
                  <a:lnTo>
                    <a:pt x="129806" y="105410"/>
                  </a:lnTo>
                  <a:lnTo>
                    <a:pt x="123685" y="107950"/>
                  </a:lnTo>
                  <a:lnTo>
                    <a:pt x="123685" y="104140"/>
                  </a:lnTo>
                  <a:lnTo>
                    <a:pt x="123685" y="102870"/>
                  </a:lnTo>
                  <a:lnTo>
                    <a:pt x="123685" y="101600"/>
                  </a:lnTo>
                  <a:lnTo>
                    <a:pt x="129806" y="99060"/>
                  </a:lnTo>
                  <a:lnTo>
                    <a:pt x="129806" y="93980"/>
                  </a:lnTo>
                  <a:lnTo>
                    <a:pt x="123685" y="97790"/>
                  </a:lnTo>
                  <a:lnTo>
                    <a:pt x="123685" y="92710"/>
                  </a:lnTo>
                  <a:lnTo>
                    <a:pt x="123685" y="91440"/>
                  </a:lnTo>
                  <a:lnTo>
                    <a:pt x="129806" y="87630"/>
                  </a:lnTo>
                  <a:lnTo>
                    <a:pt x="129806" y="82550"/>
                  </a:lnTo>
                  <a:lnTo>
                    <a:pt x="123685" y="86360"/>
                  </a:lnTo>
                  <a:lnTo>
                    <a:pt x="123685" y="82550"/>
                  </a:lnTo>
                  <a:lnTo>
                    <a:pt x="123685" y="80010"/>
                  </a:lnTo>
                  <a:lnTo>
                    <a:pt x="129806" y="77470"/>
                  </a:lnTo>
                  <a:lnTo>
                    <a:pt x="129806" y="68211"/>
                  </a:lnTo>
                  <a:lnTo>
                    <a:pt x="117944" y="74256"/>
                  </a:lnTo>
                  <a:lnTo>
                    <a:pt x="117944" y="82550"/>
                  </a:lnTo>
                  <a:lnTo>
                    <a:pt x="117944" y="87630"/>
                  </a:lnTo>
                  <a:lnTo>
                    <a:pt x="117944" y="209550"/>
                  </a:lnTo>
                  <a:lnTo>
                    <a:pt x="111823" y="213360"/>
                  </a:lnTo>
                  <a:lnTo>
                    <a:pt x="111823" y="209550"/>
                  </a:lnTo>
                  <a:lnTo>
                    <a:pt x="111823" y="207010"/>
                  </a:lnTo>
                  <a:lnTo>
                    <a:pt x="117944" y="204470"/>
                  </a:lnTo>
                  <a:lnTo>
                    <a:pt x="117944" y="199390"/>
                  </a:lnTo>
                  <a:lnTo>
                    <a:pt x="111823" y="201930"/>
                  </a:lnTo>
                  <a:lnTo>
                    <a:pt x="111823" y="198120"/>
                  </a:lnTo>
                  <a:lnTo>
                    <a:pt x="111823" y="196850"/>
                  </a:lnTo>
                  <a:lnTo>
                    <a:pt x="111823" y="195580"/>
                  </a:lnTo>
                  <a:lnTo>
                    <a:pt x="117944" y="193040"/>
                  </a:lnTo>
                  <a:lnTo>
                    <a:pt x="117944" y="187960"/>
                  </a:lnTo>
                  <a:lnTo>
                    <a:pt x="111823" y="190500"/>
                  </a:lnTo>
                  <a:lnTo>
                    <a:pt x="111823" y="186690"/>
                  </a:lnTo>
                  <a:lnTo>
                    <a:pt x="111823" y="185420"/>
                  </a:lnTo>
                  <a:lnTo>
                    <a:pt x="117944" y="181610"/>
                  </a:lnTo>
                  <a:lnTo>
                    <a:pt x="117944" y="176530"/>
                  </a:lnTo>
                  <a:lnTo>
                    <a:pt x="111823" y="180340"/>
                  </a:lnTo>
                  <a:lnTo>
                    <a:pt x="111823" y="176530"/>
                  </a:lnTo>
                  <a:lnTo>
                    <a:pt x="111823" y="173990"/>
                  </a:lnTo>
                  <a:lnTo>
                    <a:pt x="117944" y="171450"/>
                  </a:lnTo>
                  <a:lnTo>
                    <a:pt x="117944" y="166370"/>
                  </a:lnTo>
                  <a:lnTo>
                    <a:pt x="111823" y="168910"/>
                  </a:lnTo>
                  <a:lnTo>
                    <a:pt x="111823" y="162560"/>
                  </a:lnTo>
                  <a:lnTo>
                    <a:pt x="117944" y="160020"/>
                  </a:lnTo>
                  <a:lnTo>
                    <a:pt x="117944" y="154940"/>
                  </a:lnTo>
                  <a:lnTo>
                    <a:pt x="111823" y="157480"/>
                  </a:lnTo>
                  <a:lnTo>
                    <a:pt x="111823" y="153670"/>
                  </a:lnTo>
                  <a:lnTo>
                    <a:pt x="111823" y="152400"/>
                  </a:lnTo>
                  <a:lnTo>
                    <a:pt x="117944" y="148590"/>
                  </a:lnTo>
                  <a:lnTo>
                    <a:pt x="117944" y="143510"/>
                  </a:lnTo>
                  <a:lnTo>
                    <a:pt x="111823" y="147320"/>
                  </a:lnTo>
                  <a:lnTo>
                    <a:pt x="111823" y="142240"/>
                  </a:lnTo>
                  <a:lnTo>
                    <a:pt x="111823" y="140970"/>
                  </a:lnTo>
                  <a:lnTo>
                    <a:pt x="117944" y="137160"/>
                  </a:lnTo>
                  <a:lnTo>
                    <a:pt x="117944" y="132080"/>
                  </a:lnTo>
                  <a:lnTo>
                    <a:pt x="111823" y="135890"/>
                  </a:lnTo>
                  <a:lnTo>
                    <a:pt x="111823" y="132080"/>
                  </a:lnTo>
                  <a:lnTo>
                    <a:pt x="111823" y="129540"/>
                  </a:lnTo>
                  <a:lnTo>
                    <a:pt x="117944" y="127000"/>
                  </a:lnTo>
                  <a:lnTo>
                    <a:pt x="117944" y="121920"/>
                  </a:lnTo>
                  <a:lnTo>
                    <a:pt x="111823" y="124460"/>
                  </a:lnTo>
                  <a:lnTo>
                    <a:pt x="111823" y="120650"/>
                  </a:lnTo>
                  <a:lnTo>
                    <a:pt x="111823" y="119380"/>
                  </a:lnTo>
                  <a:lnTo>
                    <a:pt x="111823" y="118110"/>
                  </a:lnTo>
                  <a:lnTo>
                    <a:pt x="117944" y="115570"/>
                  </a:lnTo>
                  <a:lnTo>
                    <a:pt x="117944" y="110490"/>
                  </a:lnTo>
                  <a:lnTo>
                    <a:pt x="111823" y="113030"/>
                  </a:lnTo>
                  <a:lnTo>
                    <a:pt x="111823" y="109220"/>
                  </a:lnTo>
                  <a:lnTo>
                    <a:pt x="111823" y="107950"/>
                  </a:lnTo>
                  <a:lnTo>
                    <a:pt x="117944" y="104140"/>
                  </a:lnTo>
                  <a:lnTo>
                    <a:pt x="117944" y="99060"/>
                  </a:lnTo>
                  <a:lnTo>
                    <a:pt x="111823" y="102870"/>
                  </a:lnTo>
                  <a:lnTo>
                    <a:pt x="111823" y="99060"/>
                  </a:lnTo>
                  <a:lnTo>
                    <a:pt x="111823" y="96520"/>
                  </a:lnTo>
                  <a:lnTo>
                    <a:pt x="117944" y="92710"/>
                  </a:lnTo>
                  <a:lnTo>
                    <a:pt x="117944" y="87630"/>
                  </a:lnTo>
                  <a:lnTo>
                    <a:pt x="111823" y="91440"/>
                  </a:lnTo>
                  <a:lnTo>
                    <a:pt x="111823" y="87630"/>
                  </a:lnTo>
                  <a:lnTo>
                    <a:pt x="111823" y="85090"/>
                  </a:lnTo>
                  <a:lnTo>
                    <a:pt x="117944" y="82550"/>
                  </a:lnTo>
                  <a:lnTo>
                    <a:pt x="117944" y="74256"/>
                  </a:lnTo>
                  <a:lnTo>
                    <a:pt x="106083" y="80302"/>
                  </a:lnTo>
                  <a:lnTo>
                    <a:pt x="106083" y="87630"/>
                  </a:lnTo>
                  <a:lnTo>
                    <a:pt x="106083" y="93980"/>
                  </a:lnTo>
                  <a:lnTo>
                    <a:pt x="106083" y="214630"/>
                  </a:lnTo>
                  <a:lnTo>
                    <a:pt x="99961" y="218440"/>
                  </a:lnTo>
                  <a:lnTo>
                    <a:pt x="99961" y="212090"/>
                  </a:lnTo>
                  <a:lnTo>
                    <a:pt x="106083" y="209550"/>
                  </a:lnTo>
                  <a:lnTo>
                    <a:pt x="106083" y="204470"/>
                  </a:lnTo>
                  <a:lnTo>
                    <a:pt x="99961" y="207010"/>
                  </a:lnTo>
                  <a:lnTo>
                    <a:pt x="99961" y="200660"/>
                  </a:lnTo>
                  <a:lnTo>
                    <a:pt x="106083" y="198120"/>
                  </a:lnTo>
                  <a:lnTo>
                    <a:pt x="106083" y="193040"/>
                  </a:lnTo>
                  <a:lnTo>
                    <a:pt x="99961" y="196850"/>
                  </a:lnTo>
                  <a:lnTo>
                    <a:pt x="99961" y="190500"/>
                  </a:lnTo>
                  <a:lnTo>
                    <a:pt x="101993" y="189230"/>
                  </a:lnTo>
                  <a:lnTo>
                    <a:pt x="106083" y="186690"/>
                  </a:lnTo>
                  <a:lnTo>
                    <a:pt x="106083" y="181610"/>
                  </a:lnTo>
                  <a:lnTo>
                    <a:pt x="99961" y="185420"/>
                  </a:lnTo>
                  <a:lnTo>
                    <a:pt x="99961" y="179070"/>
                  </a:lnTo>
                  <a:lnTo>
                    <a:pt x="103022" y="177800"/>
                  </a:lnTo>
                  <a:lnTo>
                    <a:pt x="106083" y="176530"/>
                  </a:lnTo>
                  <a:lnTo>
                    <a:pt x="106083" y="171450"/>
                  </a:lnTo>
                  <a:lnTo>
                    <a:pt x="99961" y="173990"/>
                  </a:lnTo>
                  <a:lnTo>
                    <a:pt x="99961" y="167640"/>
                  </a:lnTo>
                  <a:lnTo>
                    <a:pt x="106083" y="165100"/>
                  </a:lnTo>
                  <a:lnTo>
                    <a:pt x="106083" y="160020"/>
                  </a:lnTo>
                  <a:lnTo>
                    <a:pt x="99961" y="162560"/>
                  </a:lnTo>
                  <a:lnTo>
                    <a:pt x="99961" y="157480"/>
                  </a:lnTo>
                  <a:lnTo>
                    <a:pt x="106083" y="153670"/>
                  </a:lnTo>
                  <a:lnTo>
                    <a:pt x="106083" y="148590"/>
                  </a:lnTo>
                  <a:lnTo>
                    <a:pt x="99961" y="152400"/>
                  </a:lnTo>
                  <a:lnTo>
                    <a:pt x="99961" y="146050"/>
                  </a:lnTo>
                  <a:lnTo>
                    <a:pt x="106083" y="142240"/>
                  </a:lnTo>
                  <a:lnTo>
                    <a:pt x="106083" y="138430"/>
                  </a:lnTo>
                  <a:lnTo>
                    <a:pt x="99961" y="140970"/>
                  </a:lnTo>
                  <a:lnTo>
                    <a:pt x="99961" y="134620"/>
                  </a:lnTo>
                  <a:lnTo>
                    <a:pt x="106083" y="132080"/>
                  </a:lnTo>
                  <a:lnTo>
                    <a:pt x="106083" y="127000"/>
                  </a:lnTo>
                  <a:lnTo>
                    <a:pt x="99961" y="129540"/>
                  </a:lnTo>
                  <a:lnTo>
                    <a:pt x="99961" y="123190"/>
                  </a:lnTo>
                  <a:lnTo>
                    <a:pt x="106083" y="120650"/>
                  </a:lnTo>
                  <a:lnTo>
                    <a:pt x="106083" y="115570"/>
                  </a:lnTo>
                  <a:lnTo>
                    <a:pt x="99961" y="119380"/>
                  </a:lnTo>
                  <a:lnTo>
                    <a:pt x="99961" y="113030"/>
                  </a:lnTo>
                  <a:lnTo>
                    <a:pt x="106083" y="109220"/>
                  </a:lnTo>
                  <a:lnTo>
                    <a:pt x="106083" y="104140"/>
                  </a:lnTo>
                  <a:lnTo>
                    <a:pt x="99961" y="107950"/>
                  </a:lnTo>
                  <a:lnTo>
                    <a:pt x="99961" y="101600"/>
                  </a:lnTo>
                  <a:lnTo>
                    <a:pt x="106083" y="99060"/>
                  </a:lnTo>
                  <a:lnTo>
                    <a:pt x="106083" y="93980"/>
                  </a:lnTo>
                  <a:lnTo>
                    <a:pt x="99961" y="96520"/>
                  </a:lnTo>
                  <a:lnTo>
                    <a:pt x="99961" y="90170"/>
                  </a:lnTo>
                  <a:lnTo>
                    <a:pt x="106083" y="87630"/>
                  </a:lnTo>
                  <a:lnTo>
                    <a:pt x="106083" y="80302"/>
                  </a:lnTo>
                  <a:lnTo>
                    <a:pt x="89331" y="88836"/>
                  </a:lnTo>
                  <a:lnTo>
                    <a:pt x="89331" y="157480"/>
                  </a:lnTo>
                  <a:lnTo>
                    <a:pt x="89331" y="163830"/>
                  </a:lnTo>
                  <a:lnTo>
                    <a:pt x="89331" y="220980"/>
                  </a:lnTo>
                  <a:lnTo>
                    <a:pt x="83210" y="223520"/>
                  </a:lnTo>
                  <a:lnTo>
                    <a:pt x="83210" y="217170"/>
                  </a:lnTo>
                  <a:lnTo>
                    <a:pt x="89331" y="214630"/>
                  </a:lnTo>
                  <a:lnTo>
                    <a:pt x="89331" y="209550"/>
                  </a:lnTo>
                  <a:lnTo>
                    <a:pt x="83210" y="212090"/>
                  </a:lnTo>
                  <a:lnTo>
                    <a:pt x="83210" y="205740"/>
                  </a:lnTo>
                  <a:lnTo>
                    <a:pt x="89331" y="203200"/>
                  </a:lnTo>
                  <a:lnTo>
                    <a:pt x="89331" y="198120"/>
                  </a:lnTo>
                  <a:lnTo>
                    <a:pt x="83210" y="200660"/>
                  </a:lnTo>
                  <a:lnTo>
                    <a:pt x="83210" y="194310"/>
                  </a:lnTo>
                  <a:lnTo>
                    <a:pt x="89331" y="191770"/>
                  </a:lnTo>
                  <a:lnTo>
                    <a:pt x="89331" y="186690"/>
                  </a:lnTo>
                  <a:lnTo>
                    <a:pt x="83210" y="189230"/>
                  </a:lnTo>
                  <a:lnTo>
                    <a:pt x="83210" y="182880"/>
                  </a:lnTo>
                  <a:lnTo>
                    <a:pt x="89331" y="180340"/>
                  </a:lnTo>
                  <a:lnTo>
                    <a:pt x="89331" y="175260"/>
                  </a:lnTo>
                  <a:lnTo>
                    <a:pt x="83210" y="177800"/>
                  </a:lnTo>
                  <a:lnTo>
                    <a:pt x="83210" y="171450"/>
                  </a:lnTo>
                  <a:lnTo>
                    <a:pt x="89331" y="168910"/>
                  </a:lnTo>
                  <a:lnTo>
                    <a:pt x="89331" y="163830"/>
                  </a:lnTo>
                  <a:lnTo>
                    <a:pt x="83210" y="165100"/>
                  </a:lnTo>
                  <a:lnTo>
                    <a:pt x="83210" y="161290"/>
                  </a:lnTo>
                  <a:lnTo>
                    <a:pt x="83210" y="160020"/>
                  </a:lnTo>
                  <a:lnTo>
                    <a:pt x="89331" y="157480"/>
                  </a:lnTo>
                  <a:lnTo>
                    <a:pt x="89331" y="88836"/>
                  </a:lnTo>
                  <a:lnTo>
                    <a:pt x="89192" y="88900"/>
                  </a:lnTo>
                  <a:lnTo>
                    <a:pt x="89192" y="149860"/>
                  </a:lnTo>
                  <a:lnTo>
                    <a:pt x="77470" y="153644"/>
                  </a:lnTo>
                  <a:lnTo>
                    <a:pt x="77470" y="224790"/>
                  </a:lnTo>
                  <a:lnTo>
                    <a:pt x="71348" y="227330"/>
                  </a:lnTo>
                  <a:lnTo>
                    <a:pt x="71348" y="222250"/>
                  </a:lnTo>
                  <a:lnTo>
                    <a:pt x="71348" y="220980"/>
                  </a:lnTo>
                  <a:lnTo>
                    <a:pt x="77470" y="218440"/>
                  </a:lnTo>
                  <a:lnTo>
                    <a:pt x="77470" y="213360"/>
                  </a:lnTo>
                  <a:lnTo>
                    <a:pt x="71348" y="214630"/>
                  </a:lnTo>
                  <a:lnTo>
                    <a:pt x="71348" y="210820"/>
                  </a:lnTo>
                  <a:lnTo>
                    <a:pt x="71348" y="209550"/>
                  </a:lnTo>
                  <a:lnTo>
                    <a:pt x="77470" y="207010"/>
                  </a:lnTo>
                  <a:lnTo>
                    <a:pt x="77470" y="201930"/>
                  </a:lnTo>
                  <a:lnTo>
                    <a:pt x="71348" y="203200"/>
                  </a:lnTo>
                  <a:lnTo>
                    <a:pt x="71348" y="199390"/>
                  </a:lnTo>
                  <a:lnTo>
                    <a:pt x="71348" y="198120"/>
                  </a:lnTo>
                  <a:lnTo>
                    <a:pt x="77470" y="195580"/>
                  </a:lnTo>
                  <a:lnTo>
                    <a:pt x="77470" y="190500"/>
                  </a:lnTo>
                  <a:lnTo>
                    <a:pt x="71348" y="191770"/>
                  </a:lnTo>
                  <a:lnTo>
                    <a:pt x="71348" y="187960"/>
                  </a:lnTo>
                  <a:lnTo>
                    <a:pt x="71348" y="186690"/>
                  </a:lnTo>
                  <a:lnTo>
                    <a:pt x="77470" y="184150"/>
                  </a:lnTo>
                  <a:lnTo>
                    <a:pt x="77470" y="179070"/>
                  </a:lnTo>
                  <a:lnTo>
                    <a:pt x="71348" y="180340"/>
                  </a:lnTo>
                  <a:lnTo>
                    <a:pt x="71348" y="175260"/>
                  </a:lnTo>
                  <a:lnTo>
                    <a:pt x="71348" y="173990"/>
                  </a:lnTo>
                  <a:lnTo>
                    <a:pt x="77470" y="172720"/>
                  </a:lnTo>
                  <a:lnTo>
                    <a:pt x="77470" y="166370"/>
                  </a:lnTo>
                  <a:lnTo>
                    <a:pt x="71348" y="168910"/>
                  </a:lnTo>
                  <a:lnTo>
                    <a:pt x="71348" y="163830"/>
                  </a:lnTo>
                  <a:lnTo>
                    <a:pt x="71348" y="162560"/>
                  </a:lnTo>
                  <a:lnTo>
                    <a:pt x="77470" y="161290"/>
                  </a:lnTo>
                  <a:lnTo>
                    <a:pt x="77470" y="153644"/>
                  </a:lnTo>
                  <a:lnTo>
                    <a:pt x="65608" y="157480"/>
                  </a:lnTo>
                  <a:lnTo>
                    <a:pt x="65608" y="163830"/>
                  </a:lnTo>
                  <a:lnTo>
                    <a:pt x="65608" y="170180"/>
                  </a:lnTo>
                  <a:lnTo>
                    <a:pt x="65608" y="228600"/>
                  </a:lnTo>
                  <a:lnTo>
                    <a:pt x="59486" y="229870"/>
                  </a:lnTo>
                  <a:lnTo>
                    <a:pt x="59486" y="223520"/>
                  </a:lnTo>
                  <a:lnTo>
                    <a:pt x="65608" y="222250"/>
                  </a:lnTo>
                  <a:lnTo>
                    <a:pt x="65608" y="215900"/>
                  </a:lnTo>
                  <a:lnTo>
                    <a:pt x="59486" y="218440"/>
                  </a:lnTo>
                  <a:lnTo>
                    <a:pt x="59486" y="212090"/>
                  </a:lnTo>
                  <a:lnTo>
                    <a:pt x="65608" y="210820"/>
                  </a:lnTo>
                  <a:lnTo>
                    <a:pt x="65608" y="204470"/>
                  </a:lnTo>
                  <a:lnTo>
                    <a:pt x="59486" y="207010"/>
                  </a:lnTo>
                  <a:lnTo>
                    <a:pt x="59486" y="200660"/>
                  </a:lnTo>
                  <a:lnTo>
                    <a:pt x="65608" y="199390"/>
                  </a:lnTo>
                  <a:lnTo>
                    <a:pt x="65608" y="193040"/>
                  </a:lnTo>
                  <a:lnTo>
                    <a:pt x="59486" y="195580"/>
                  </a:lnTo>
                  <a:lnTo>
                    <a:pt x="59486" y="189230"/>
                  </a:lnTo>
                  <a:lnTo>
                    <a:pt x="65608" y="187960"/>
                  </a:lnTo>
                  <a:lnTo>
                    <a:pt x="65608" y="181610"/>
                  </a:lnTo>
                  <a:lnTo>
                    <a:pt x="59486" y="184150"/>
                  </a:lnTo>
                  <a:lnTo>
                    <a:pt x="59486" y="177800"/>
                  </a:lnTo>
                  <a:lnTo>
                    <a:pt x="65608" y="175260"/>
                  </a:lnTo>
                  <a:lnTo>
                    <a:pt x="65608" y="170180"/>
                  </a:lnTo>
                  <a:lnTo>
                    <a:pt x="59486" y="172720"/>
                  </a:lnTo>
                  <a:lnTo>
                    <a:pt x="59486" y="166370"/>
                  </a:lnTo>
                  <a:lnTo>
                    <a:pt x="65608" y="163830"/>
                  </a:lnTo>
                  <a:lnTo>
                    <a:pt x="65608" y="157480"/>
                  </a:lnTo>
                  <a:lnTo>
                    <a:pt x="53771" y="161290"/>
                  </a:lnTo>
                  <a:lnTo>
                    <a:pt x="53771" y="198120"/>
                  </a:lnTo>
                  <a:lnTo>
                    <a:pt x="19570" y="207010"/>
                  </a:lnTo>
                  <a:lnTo>
                    <a:pt x="19685" y="213360"/>
                  </a:lnTo>
                  <a:lnTo>
                    <a:pt x="19812" y="219710"/>
                  </a:lnTo>
                  <a:lnTo>
                    <a:pt x="19939" y="226060"/>
                  </a:lnTo>
                  <a:lnTo>
                    <a:pt x="20066" y="232410"/>
                  </a:lnTo>
                  <a:lnTo>
                    <a:pt x="20193" y="238760"/>
                  </a:lnTo>
                  <a:lnTo>
                    <a:pt x="0" y="246380"/>
                  </a:lnTo>
                  <a:lnTo>
                    <a:pt x="1168" y="250190"/>
                  </a:lnTo>
                  <a:lnTo>
                    <a:pt x="2438" y="254000"/>
                  </a:lnTo>
                  <a:lnTo>
                    <a:pt x="3810" y="257810"/>
                  </a:lnTo>
                  <a:lnTo>
                    <a:pt x="44500" y="245110"/>
                  </a:lnTo>
                  <a:lnTo>
                    <a:pt x="87845" y="234950"/>
                  </a:lnTo>
                  <a:lnTo>
                    <a:pt x="118300" y="229870"/>
                  </a:lnTo>
                  <a:lnTo>
                    <a:pt x="133527" y="227330"/>
                  </a:lnTo>
                  <a:lnTo>
                    <a:pt x="169291" y="223520"/>
                  </a:lnTo>
                  <a:lnTo>
                    <a:pt x="181216" y="222250"/>
                  </a:lnTo>
                  <a:lnTo>
                    <a:pt x="230593" y="220980"/>
                  </a:lnTo>
                  <a:lnTo>
                    <a:pt x="257352" y="220980"/>
                  </a:lnTo>
                  <a:lnTo>
                    <a:pt x="309473" y="224790"/>
                  </a:lnTo>
                  <a:lnTo>
                    <a:pt x="367411" y="233680"/>
                  </a:lnTo>
                  <a:lnTo>
                    <a:pt x="428726" y="248920"/>
                  </a:lnTo>
                  <a:lnTo>
                    <a:pt x="457365" y="257810"/>
                  </a:lnTo>
                  <a:lnTo>
                    <a:pt x="458635" y="255270"/>
                  </a:lnTo>
                  <a:lnTo>
                    <a:pt x="459828" y="251460"/>
                  </a:lnTo>
                  <a:lnTo>
                    <a:pt x="460921" y="247650"/>
                  </a:lnTo>
                  <a:close/>
                </a:path>
              </a:pathLst>
            </a:custGeom>
            <a:solidFill>
              <a:srgbClr val="29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3" name="object 15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964787" y="3771837"/>
              <a:ext cx="121391" cy="187142"/>
            </a:xfrm>
            <a:prstGeom prst="rect">
              <a:avLst/>
            </a:prstGeom>
          </p:spPr>
        </p:pic>
      </p:grpSp>
      <p:sp>
        <p:nvSpPr>
          <p:cNvPr id="154" name="object 154"/>
          <p:cNvSpPr txBox="1"/>
          <p:nvPr/>
        </p:nvSpPr>
        <p:spPr>
          <a:xfrm>
            <a:off x="6718820" y="1358347"/>
            <a:ext cx="1116330" cy="30226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5080">
              <a:lnSpc>
                <a:spcPct val="101800"/>
              </a:lnSpc>
              <a:spcBef>
                <a:spcPts val="80"/>
              </a:spcBef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of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rate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reduced from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39.8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900">
              <a:latin typeface="Tahoma"/>
              <a:cs typeface="Tahoma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912367" y="3854196"/>
            <a:ext cx="4399280" cy="465455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74930" rIns="0" bIns="0" rtlCol="0">
            <a:spAutoFit/>
          </a:bodyPr>
          <a:lstStyle/>
          <a:p>
            <a:pPr marL="102870" marR="69215">
              <a:lnSpc>
                <a:spcPct val="100000"/>
              </a:lnSpc>
              <a:spcBef>
                <a:spcPts val="590"/>
              </a:spcBef>
            </a:pPr>
            <a:r>
              <a:rPr sz="1000" b="1" spc="-10" dirty="0">
                <a:solidFill>
                  <a:srgbClr val="29ABE1"/>
                </a:solidFill>
                <a:latin typeface="Trebuchet MS"/>
                <a:cs typeface="Trebuchet MS"/>
              </a:rPr>
              <a:t>Changes</a:t>
            </a:r>
            <a:r>
              <a:rPr sz="1000" b="1" spc="-5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35" dirty="0">
                <a:solidFill>
                  <a:srgbClr val="29ABE1"/>
                </a:solidFill>
                <a:latin typeface="Trebuchet MS"/>
                <a:cs typeface="Trebuchet MS"/>
              </a:rPr>
              <a:t>in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methodology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prevented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direct </a:t>
            </a:r>
            <a:r>
              <a:rPr sz="1000" b="1" spc="-40" dirty="0">
                <a:solidFill>
                  <a:srgbClr val="29ABE1"/>
                </a:solidFill>
                <a:latin typeface="Trebuchet MS"/>
                <a:cs typeface="Trebuchet MS"/>
              </a:rPr>
              <a:t>poverty</a:t>
            </a:r>
            <a:r>
              <a:rPr sz="1000" b="1" spc="-5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comparisons,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dirty="0">
                <a:solidFill>
                  <a:srgbClr val="29ABE1"/>
                </a:solidFill>
                <a:latin typeface="Trebuchet MS"/>
                <a:cs typeface="Trebuchet MS"/>
              </a:rPr>
              <a:t>so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70" dirty="0">
                <a:solidFill>
                  <a:srgbClr val="29ABE1"/>
                </a:solidFill>
                <a:latin typeface="Trebuchet MS"/>
                <a:cs typeface="Trebuchet MS"/>
              </a:rPr>
              <a:t>we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0" dirty="0">
                <a:solidFill>
                  <a:srgbClr val="29ABE1"/>
                </a:solidFill>
                <a:latin typeface="Trebuchet MS"/>
                <a:cs typeface="Trebuchet MS"/>
              </a:rPr>
              <a:t>used </a:t>
            </a:r>
            <a:r>
              <a:rPr sz="1000" b="1" spc="-30" dirty="0">
                <a:solidFill>
                  <a:srgbClr val="29ABE1"/>
                </a:solidFill>
                <a:latin typeface="Trebuchet MS"/>
                <a:cs typeface="Trebuchet MS"/>
              </a:rPr>
              <a:t>modelling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30" dirty="0">
                <a:solidFill>
                  <a:srgbClr val="29ABE1"/>
                </a:solidFill>
                <a:latin typeface="Trebuchet MS"/>
                <a:cs typeface="Trebuchet MS"/>
              </a:rPr>
              <a:t>techniques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to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40" dirty="0">
                <a:solidFill>
                  <a:srgbClr val="29ABE1"/>
                </a:solidFill>
                <a:latin typeface="Trebuchet MS"/>
                <a:cs typeface="Trebuchet MS"/>
              </a:rPr>
              <a:t>analyze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10" dirty="0">
                <a:solidFill>
                  <a:srgbClr val="29ABE1"/>
                </a:solidFill>
                <a:latin typeface="Trebuchet MS"/>
                <a:cs typeface="Trebuchet MS"/>
              </a:rPr>
              <a:t>trends.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4400977" y="2147801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39.8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1038373" y="1337254"/>
            <a:ext cx="23431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58.9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1674967" y="1516484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56.7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2319100" y="1804948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44.9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2957259" y="2035167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39.1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5790963" y="3971999"/>
            <a:ext cx="39306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solidFill>
                  <a:srgbClr val="2CABE1"/>
                </a:solidFill>
                <a:latin typeface="Roboto Lt"/>
                <a:cs typeface="Roboto Lt"/>
              </a:rPr>
              <a:t>Urban</a:t>
            </a:r>
            <a:endParaRPr sz="1100">
              <a:latin typeface="Roboto Lt"/>
              <a:cs typeface="Roboto Lt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6283635" y="3719668"/>
            <a:ext cx="443230" cy="262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000" spc="-30" dirty="0">
                <a:solidFill>
                  <a:srgbClr val="FFFFFF"/>
                </a:solidFill>
                <a:latin typeface="Arial Black"/>
                <a:cs typeface="Arial Black"/>
              </a:rPr>
              <a:t>16.7</a:t>
            </a:r>
            <a:r>
              <a:rPr sz="2325" spc="-44" baseline="-14336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2325" baseline="-14336">
              <a:latin typeface="Trebuchet MS"/>
              <a:cs typeface="Trebuchet MS"/>
            </a:endParaRPr>
          </a:p>
        </p:txBody>
      </p:sp>
      <p:grpSp>
        <p:nvGrpSpPr>
          <p:cNvPr id="163" name="object 163"/>
          <p:cNvGrpSpPr/>
          <p:nvPr/>
        </p:nvGrpSpPr>
        <p:grpSpPr>
          <a:xfrm>
            <a:off x="7943113" y="3629359"/>
            <a:ext cx="506730" cy="506730"/>
            <a:chOff x="7943113" y="3629359"/>
            <a:chExt cx="506730" cy="506730"/>
          </a:xfrm>
        </p:grpSpPr>
        <p:pic>
          <p:nvPicPr>
            <p:cNvPr id="164" name="object 16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943113" y="3629359"/>
              <a:ext cx="506549" cy="506594"/>
            </a:xfrm>
            <a:prstGeom prst="rect">
              <a:avLst/>
            </a:prstGeom>
          </p:spPr>
        </p:pic>
        <p:sp>
          <p:nvSpPr>
            <p:cNvPr id="165" name="object 165"/>
            <p:cNvSpPr/>
            <p:nvPr/>
          </p:nvSpPr>
          <p:spPr>
            <a:xfrm>
              <a:off x="7972176" y="3658421"/>
              <a:ext cx="448945" cy="448945"/>
            </a:xfrm>
            <a:custGeom>
              <a:avLst/>
              <a:gdLst/>
              <a:ahLst/>
              <a:cxnLst/>
              <a:rect l="l" t="t" r="r" b="b"/>
              <a:pathLst>
                <a:path w="448945" h="448945">
                  <a:moveTo>
                    <a:pt x="224269" y="0"/>
                  </a:moveTo>
                  <a:lnTo>
                    <a:pt x="179070" y="4556"/>
                  </a:lnTo>
                  <a:lnTo>
                    <a:pt x="136972" y="17625"/>
                  </a:lnTo>
                  <a:lnTo>
                    <a:pt x="98877" y="38305"/>
                  </a:lnTo>
                  <a:lnTo>
                    <a:pt x="65685" y="65692"/>
                  </a:lnTo>
                  <a:lnTo>
                    <a:pt x="38300" y="98885"/>
                  </a:lnTo>
                  <a:lnTo>
                    <a:pt x="17623" y="136983"/>
                  </a:lnTo>
                  <a:lnTo>
                    <a:pt x="4556" y="179082"/>
                  </a:lnTo>
                  <a:lnTo>
                    <a:pt x="0" y="224281"/>
                  </a:lnTo>
                  <a:lnTo>
                    <a:pt x="4556" y="269481"/>
                  </a:lnTo>
                  <a:lnTo>
                    <a:pt x="17623" y="311580"/>
                  </a:lnTo>
                  <a:lnTo>
                    <a:pt x="38300" y="349678"/>
                  </a:lnTo>
                  <a:lnTo>
                    <a:pt x="65685" y="382871"/>
                  </a:lnTo>
                  <a:lnTo>
                    <a:pt x="98877" y="410258"/>
                  </a:lnTo>
                  <a:lnTo>
                    <a:pt x="136972" y="430938"/>
                  </a:lnTo>
                  <a:lnTo>
                    <a:pt x="179070" y="444007"/>
                  </a:lnTo>
                  <a:lnTo>
                    <a:pt x="224269" y="448563"/>
                  </a:lnTo>
                  <a:lnTo>
                    <a:pt x="269472" y="444007"/>
                  </a:lnTo>
                  <a:lnTo>
                    <a:pt x="311573" y="430938"/>
                  </a:lnTo>
                  <a:lnTo>
                    <a:pt x="349671" y="410258"/>
                  </a:lnTo>
                  <a:lnTo>
                    <a:pt x="382863" y="382871"/>
                  </a:lnTo>
                  <a:lnTo>
                    <a:pt x="410249" y="349678"/>
                  </a:lnTo>
                  <a:lnTo>
                    <a:pt x="430927" y="311580"/>
                  </a:lnTo>
                  <a:lnTo>
                    <a:pt x="443995" y="269481"/>
                  </a:lnTo>
                  <a:lnTo>
                    <a:pt x="448551" y="224281"/>
                  </a:lnTo>
                  <a:lnTo>
                    <a:pt x="443995" y="179082"/>
                  </a:lnTo>
                  <a:lnTo>
                    <a:pt x="430927" y="136983"/>
                  </a:lnTo>
                  <a:lnTo>
                    <a:pt x="410249" y="98885"/>
                  </a:lnTo>
                  <a:lnTo>
                    <a:pt x="382863" y="65692"/>
                  </a:lnTo>
                  <a:lnTo>
                    <a:pt x="349671" y="38305"/>
                  </a:lnTo>
                  <a:lnTo>
                    <a:pt x="311573" y="17625"/>
                  </a:lnTo>
                  <a:lnTo>
                    <a:pt x="269472" y="4556"/>
                  </a:lnTo>
                  <a:lnTo>
                    <a:pt x="22426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7985087" y="3696947"/>
            <a:ext cx="455930" cy="262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000" spc="-10" dirty="0">
                <a:solidFill>
                  <a:srgbClr val="FFFFFF"/>
                </a:solidFill>
                <a:latin typeface="Arial Black"/>
                <a:cs typeface="Arial Black"/>
              </a:rPr>
              <a:t>31.6</a:t>
            </a:r>
            <a:r>
              <a:rPr sz="2325" spc="-15" baseline="-14336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2325" baseline="-14336">
              <a:latin typeface="Trebuchet MS"/>
              <a:cs typeface="Trebuchet MS"/>
            </a:endParaRPr>
          </a:p>
        </p:txBody>
      </p:sp>
      <p:grpSp>
        <p:nvGrpSpPr>
          <p:cNvPr id="167" name="object 167"/>
          <p:cNvGrpSpPr/>
          <p:nvPr/>
        </p:nvGrpSpPr>
        <p:grpSpPr>
          <a:xfrm>
            <a:off x="7438752" y="3546179"/>
            <a:ext cx="483234" cy="417830"/>
            <a:chOff x="7438752" y="3546179"/>
            <a:chExt cx="483234" cy="417830"/>
          </a:xfrm>
        </p:grpSpPr>
        <p:sp>
          <p:nvSpPr>
            <p:cNvPr id="168" name="object 168"/>
            <p:cNvSpPr/>
            <p:nvPr/>
          </p:nvSpPr>
          <p:spPr>
            <a:xfrm>
              <a:off x="7474750" y="3546183"/>
              <a:ext cx="408940" cy="183515"/>
            </a:xfrm>
            <a:custGeom>
              <a:avLst/>
              <a:gdLst/>
              <a:ahLst/>
              <a:cxnLst/>
              <a:rect l="l" t="t" r="r" b="b"/>
              <a:pathLst>
                <a:path w="408940" h="183514">
                  <a:moveTo>
                    <a:pt x="12573" y="169430"/>
                  </a:moveTo>
                  <a:lnTo>
                    <a:pt x="10299" y="168948"/>
                  </a:lnTo>
                  <a:lnTo>
                    <a:pt x="8140" y="168694"/>
                  </a:lnTo>
                  <a:lnTo>
                    <a:pt x="4648" y="167487"/>
                  </a:lnTo>
                  <a:lnTo>
                    <a:pt x="3543" y="167474"/>
                  </a:lnTo>
                  <a:lnTo>
                    <a:pt x="2400" y="168719"/>
                  </a:lnTo>
                  <a:lnTo>
                    <a:pt x="1739" y="169430"/>
                  </a:lnTo>
                  <a:lnTo>
                    <a:pt x="876" y="169849"/>
                  </a:lnTo>
                  <a:lnTo>
                    <a:pt x="0" y="170472"/>
                  </a:lnTo>
                  <a:lnTo>
                    <a:pt x="723" y="171386"/>
                  </a:lnTo>
                  <a:lnTo>
                    <a:pt x="1397" y="172300"/>
                  </a:lnTo>
                  <a:lnTo>
                    <a:pt x="9931" y="182333"/>
                  </a:lnTo>
                  <a:lnTo>
                    <a:pt x="10426" y="182689"/>
                  </a:lnTo>
                  <a:lnTo>
                    <a:pt x="11379" y="183476"/>
                  </a:lnTo>
                  <a:lnTo>
                    <a:pt x="11722" y="183286"/>
                  </a:lnTo>
                  <a:lnTo>
                    <a:pt x="11988" y="181038"/>
                  </a:lnTo>
                  <a:lnTo>
                    <a:pt x="12204" y="179514"/>
                  </a:lnTo>
                  <a:lnTo>
                    <a:pt x="12420" y="175082"/>
                  </a:lnTo>
                  <a:lnTo>
                    <a:pt x="12573" y="169430"/>
                  </a:lnTo>
                  <a:close/>
                </a:path>
                <a:path w="408940" h="183514">
                  <a:moveTo>
                    <a:pt x="28994" y="169113"/>
                  </a:moveTo>
                  <a:lnTo>
                    <a:pt x="26250" y="167297"/>
                  </a:lnTo>
                  <a:lnTo>
                    <a:pt x="24739" y="166344"/>
                  </a:lnTo>
                  <a:lnTo>
                    <a:pt x="24498" y="166382"/>
                  </a:lnTo>
                  <a:lnTo>
                    <a:pt x="21869" y="167754"/>
                  </a:lnTo>
                  <a:lnTo>
                    <a:pt x="19291" y="168554"/>
                  </a:lnTo>
                  <a:lnTo>
                    <a:pt x="16497" y="168986"/>
                  </a:lnTo>
                  <a:lnTo>
                    <a:pt x="16865" y="172161"/>
                  </a:lnTo>
                  <a:lnTo>
                    <a:pt x="17221" y="174574"/>
                  </a:lnTo>
                  <a:lnTo>
                    <a:pt x="17399" y="175412"/>
                  </a:lnTo>
                  <a:lnTo>
                    <a:pt x="17932" y="177342"/>
                  </a:lnTo>
                  <a:lnTo>
                    <a:pt x="18186" y="177495"/>
                  </a:lnTo>
                  <a:lnTo>
                    <a:pt x="19011" y="176923"/>
                  </a:lnTo>
                  <a:lnTo>
                    <a:pt x="20599" y="175818"/>
                  </a:lnTo>
                  <a:lnTo>
                    <a:pt x="22161" y="174688"/>
                  </a:lnTo>
                  <a:lnTo>
                    <a:pt x="25323" y="172237"/>
                  </a:lnTo>
                  <a:lnTo>
                    <a:pt x="26898" y="170891"/>
                  </a:lnTo>
                  <a:lnTo>
                    <a:pt x="28676" y="169443"/>
                  </a:lnTo>
                  <a:lnTo>
                    <a:pt x="28994" y="169113"/>
                  </a:lnTo>
                  <a:close/>
                </a:path>
                <a:path w="408940" h="183514">
                  <a:moveTo>
                    <a:pt x="78663" y="137528"/>
                  </a:moveTo>
                  <a:lnTo>
                    <a:pt x="75476" y="136982"/>
                  </a:lnTo>
                  <a:lnTo>
                    <a:pt x="72542" y="135978"/>
                  </a:lnTo>
                  <a:lnTo>
                    <a:pt x="69557" y="134239"/>
                  </a:lnTo>
                  <a:lnTo>
                    <a:pt x="69278" y="134188"/>
                  </a:lnTo>
                  <a:lnTo>
                    <a:pt x="69126" y="134302"/>
                  </a:lnTo>
                  <a:lnTo>
                    <a:pt x="64439" y="137693"/>
                  </a:lnTo>
                  <a:lnTo>
                    <a:pt x="64808" y="138112"/>
                  </a:lnTo>
                  <a:lnTo>
                    <a:pt x="66827" y="139941"/>
                  </a:lnTo>
                  <a:lnTo>
                    <a:pt x="68630" y="141643"/>
                  </a:lnTo>
                  <a:lnTo>
                    <a:pt x="72212" y="144729"/>
                  </a:lnTo>
                  <a:lnTo>
                    <a:pt x="74002" y="146177"/>
                  </a:lnTo>
                  <a:lnTo>
                    <a:pt x="76733" y="148285"/>
                  </a:lnTo>
                  <a:lnTo>
                    <a:pt x="77025" y="148107"/>
                  </a:lnTo>
                  <a:lnTo>
                    <a:pt x="77622" y="145656"/>
                  </a:lnTo>
                  <a:lnTo>
                    <a:pt x="77838" y="144589"/>
                  </a:lnTo>
                  <a:lnTo>
                    <a:pt x="78244" y="141541"/>
                  </a:lnTo>
                  <a:lnTo>
                    <a:pt x="78435" y="139547"/>
                  </a:lnTo>
                  <a:lnTo>
                    <a:pt x="78663" y="137528"/>
                  </a:lnTo>
                  <a:close/>
                </a:path>
                <a:path w="408940" h="183514">
                  <a:moveTo>
                    <a:pt x="97421" y="139407"/>
                  </a:moveTo>
                  <a:lnTo>
                    <a:pt x="96431" y="138633"/>
                  </a:lnTo>
                  <a:lnTo>
                    <a:pt x="95440" y="138099"/>
                  </a:lnTo>
                  <a:lnTo>
                    <a:pt x="93383" y="135623"/>
                  </a:lnTo>
                  <a:lnTo>
                    <a:pt x="92138" y="135636"/>
                  </a:lnTo>
                  <a:lnTo>
                    <a:pt x="88176" y="137160"/>
                  </a:lnTo>
                  <a:lnTo>
                    <a:pt x="85712" y="137490"/>
                  </a:lnTo>
                  <a:lnTo>
                    <a:pt x="83121" y="138099"/>
                  </a:lnTo>
                  <a:lnTo>
                    <a:pt x="83235" y="141592"/>
                  </a:lnTo>
                  <a:lnTo>
                    <a:pt x="83299" y="145237"/>
                  </a:lnTo>
                  <a:lnTo>
                    <a:pt x="83553" y="150825"/>
                  </a:lnTo>
                  <a:lnTo>
                    <a:pt x="83997" y="154698"/>
                  </a:lnTo>
                  <a:lnTo>
                    <a:pt x="84086" y="155600"/>
                  </a:lnTo>
                  <a:lnTo>
                    <a:pt x="84480" y="155841"/>
                  </a:lnTo>
                  <a:lnTo>
                    <a:pt x="85572" y="154838"/>
                  </a:lnTo>
                  <a:lnTo>
                    <a:pt x="86131" y="154393"/>
                  </a:lnTo>
                  <a:lnTo>
                    <a:pt x="89420" y="150164"/>
                  </a:lnTo>
                  <a:lnTo>
                    <a:pt x="95834" y="141719"/>
                  </a:lnTo>
                  <a:lnTo>
                    <a:pt x="97421" y="139407"/>
                  </a:lnTo>
                  <a:close/>
                </a:path>
                <a:path w="408940" h="183514">
                  <a:moveTo>
                    <a:pt x="408914" y="110553"/>
                  </a:moveTo>
                  <a:lnTo>
                    <a:pt x="407835" y="102565"/>
                  </a:lnTo>
                  <a:lnTo>
                    <a:pt x="273634" y="38"/>
                  </a:lnTo>
                  <a:lnTo>
                    <a:pt x="267373" y="0"/>
                  </a:lnTo>
                  <a:lnTo>
                    <a:pt x="151599" y="86537"/>
                  </a:lnTo>
                  <a:lnTo>
                    <a:pt x="135686" y="98425"/>
                  </a:lnTo>
                  <a:lnTo>
                    <a:pt x="130060" y="102628"/>
                  </a:lnTo>
                  <a:lnTo>
                    <a:pt x="128905" y="110604"/>
                  </a:lnTo>
                  <a:lnTo>
                    <a:pt x="135610" y="119570"/>
                  </a:lnTo>
                  <a:lnTo>
                    <a:pt x="139433" y="121335"/>
                  </a:lnTo>
                  <a:lnTo>
                    <a:pt x="143319" y="121335"/>
                  </a:lnTo>
                  <a:lnTo>
                    <a:pt x="145961" y="121335"/>
                  </a:lnTo>
                  <a:lnTo>
                    <a:pt x="148640" y="120510"/>
                  </a:lnTo>
                  <a:lnTo>
                    <a:pt x="270344" y="29540"/>
                  </a:lnTo>
                  <a:lnTo>
                    <a:pt x="392391" y="122783"/>
                  </a:lnTo>
                  <a:lnTo>
                    <a:pt x="400380" y="121716"/>
                  </a:lnTo>
                  <a:lnTo>
                    <a:pt x="408914" y="110553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7438752" y="3585765"/>
              <a:ext cx="482645" cy="378171"/>
            </a:xfrm>
            <a:prstGeom prst="rect">
              <a:avLst/>
            </a:prstGeom>
          </p:spPr>
        </p:pic>
      </p:grpSp>
      <p:sp>
        <p:nvSpPr>
          <p:cNvPr id="170" name="object 170"/>
          <p:cNvSpPr txBox="1"/>
          <p:nvPr/>
        </p:nvSpPr>
        <p:spPr>
          <a:xfrm>
            <a:off x="7450391" y="3971987"/>
            <a:ext cx="34163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solidFill>
                  <a:srgbClr val="005CAA"/>
                </a:solidFill>
                <a:latin typeface="Roboto Lt"/>
                <a:cs typeface="Roboto Lt"/>
              </a:rPr>
              <a:t>Rural</a:t>
            </a:r>
            <a:endParaRPr sz="1100">
              <a:latin typeface="Roboto Lt"/>
              <a:cs typeface="Roboto Lt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5844679" y="4184191"/>
            <a:ext cx="11493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29ABE1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29ABE1"/>
                </a:solidFill>
                <a:latin typeface="Tahoma"/>
                <a:cs typeface="Tahoma"/>
              </a:rPr>
              <a:t>18.9%</a:t>
            </a:r>
            <a:r>
              <a:rPr sz="1100" spc="-95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29ABE1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29ABE1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7467993" y="4186147"/>
            <a:ext cx="11493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005CAA"/>
                </a:solidFill>
                <a:latin typeface="Tahoma"/>
                <a:cs typeface="Tahoma"/>
              </a:rPr>
              <a:t>44.3%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173" name="object 173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74" name="object 174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75" name="object 175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88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897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3" name="object 323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30" name="object 330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31" name="object 331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5" name="object 335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37" name="object 337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40" name="object 340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41" name="object 341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42" name="object 342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681588" y="1481200"/>
            <a:ext cx="3908425" cy="2583815"/>
            <a:chOff x="4681588" y="1481200"/>
            <a:chExt cx="3908425" cy="2583815"/>
          </a:xfrm>
        </p:grpSpPr>
        <p:sp>
          <p:nvSpPr>
            <p:cNvPr id="3" name="object 3"/>
            <p:cNvSpPr/>
            <p:nvPr/>
          </p:nvSpPr>
          <p:spPr>
            <a:xfrm>
              <a:off x="4681588" y="1481200"/>
              <a:ext cx="3908425" cy="2583815"/>
            </a:xfrm>
            <a:custGeom>
              <a:avLst/>
              <a:gdLst/>
              <a:ahLst/>
              <a:cxnLst/>
              <a:rect l="l" t="t" r="r" b="b"/>
              <a:pathLst>
                <a:path w="3908425" h="2583815">
                  <a:moveTo>
                    <a:pt x="3907840" y="0"/>
                  </a:moveTo>
                  <a:lnTo>
                    <a:pt x="0" y="0"/>
                  </a:lnTo>
                  <a:lnTo>
                    <a:pt x="0" y="2583268"/>
                  </a:lnTo>
                  <a:lnTo>
                    <a:pt x="3907840" y="2583268"/>
                  </a:lnTo>
                  <a:lnTo>
                    <a:pt x="3907840" y="0"/>
                  </a:lnTo>
                  <a:close/>
                </a:path>
              </a:pathLst>
            </a:custGeom>
            <a:solidFill>
              <a:srgbClr val="2AACE1">
                <a:alpha val="13206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4696688" y="1493075"/>
              <a:ext cx="3879215" cy="2556510"/>
            </a:xfrm>
            <a:custGeom>
              <a:avLst/>
              <a:gdLst/>
              <a:ahLst/>
              <a:cxnLst/>
              <a:rect l="l" t="t" r="r" b="b"/>
              <a:pathLst>
                <a:path w="3879215" h="2556510">
                  <a:moveTo>
                    <a:pt x="3878668" y="0"/>
                  </a:moveTo>
                  <a:lnTo>
                    <a:pt x="0" y="0"/>
                  </a:lnTo>
                  <a:lnTo>
                    <a:pt x="0" y="2556332"/>
                  </a:lnTo>
                  <a:lnTo>
                    <a:pt x="3878668" y="2556332"/>
                  </a:lnTo>
                  <a:lnTo>
                    <a:pt x="38786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4988623" y="3351453"/>
              <a:ext cx="3088005" cy="434340"/>
            </a:xfrm>
            <a:custGeom>
              <a:avLst/>
              <a:gdLst/>
              <a:ahLst/>
              <a:cxnLst/>
              <a:rect l="l" t="t" r="r" b="b"/>
              <a:pathLst>
                <a:path w="3088004" h="434339">
                  <a:moveTo>
                    <a:pt x="164376" y="381482"/>
                  </a:moveTo>
                  <a:lnTo>
                    <a:pt x="0" y="381482"/>
                  </a:lnTo>
                  <a:lnTo>
                    <a:pt x="0" y="434238"/>
                  </a:lnTo>
                  <a:lnTo>
                    <a:pt x="164376" y="434238"/>
                  </a:lnTo>
                  <a:lnTo>
                    <a:pt x="164376" y="381482"/>
                  </a:lnTo>
                  <a:close/>
                </a:path>
                <a:path w="3088004" h="434339">
                  <a:moveTo>
                    <a:pt x="894232" y="278447"/>
                  </a:moveTo>
                  <a:lnTo>
                    <a:pt x="731088" y="278447"/>
                  </a:lnTo>
                  <a:lnTo>
                    <a:pt x="731088" y="434238"/>
                  </a:lnTo>
                  <a:lnTo>
                    <a:pt x="894232" y="434238"/>
                  </a:lnTo>
                  <a:lnTo>
                    <a:pt x="894232" y="278447"/>
                  </a:lnTo>
                  <a:close/>
                </a:path>
                <a:path w="3088004" h="434339">
                  <a:moveTo>
                    <a:pt x="1625295" y="215887"/>
                  </a:moveTo>
                  <a:lnTo>
                    <a:pt x="1462163" y="215887"/>
                  </a:lnTo>
                  <a:lnTo>
                    <a:pt x="1462163" y="434238"/>
                  </a:lnTo>
                  <a:lnTo>
                    <a:pt x="1625295" y="434238"/>
                  </a:lnTo>
                  <a:lnTo>
                    <a:pt x="1625295" y="215887"/>
                  </a:lnTo>
                  <a:close/>
                </a:path>
                <a:path w="3088004" h="434339">
                  <a:moveTo>
                    <a:pt x="2356396" y="74828"/>
                  </a:moveTo>
                  <a:lnTo>
                    <a:pt x="2192020" y="74828"/>
                  </a:lnTo>
                  <a:lnTo>
                    <a:pt x="2192020" y="434238"/>
                  </a:lnTo>
                  <a:lnTo>
                    <a:pt x="2356396" y="434238"/>
                  </a:lnTo>
                  <a:lnTo>
                    <a:pt x="2356396" y="74828"/>
                  </a:lnTo>
                  <a:close/>
                </a:path>
                <a:path w="3088004" h="434339">
                  <a:moveTo>
                    <a:pt x="3087484" y="0"/>
                  </a:moveTo>
                  <a:lnTo>
                    <a:pt x="2923108" y="0"/>
                  </a:lnTo>
                  <a:lnTo>
                    <a:pt x="2923108" y="434251"/>
                  </a:lnTo>
                  <a:lnTo>
                    <a:pt x="3087484" y="434251"/>
                  </a:lnTo>
                  <a:lnTo>
                    <a:pt x="3087484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197157" y="1971471"/>
              <a:ext cx="3088005" cy="1814830"/>
            </a:xfrm>
            <a:custGeom>
              <a:avLst/>
              <a:gdLst/>
              <a:ahLst/>
              <a:cxnLst/>
              <a:rect l="l" t="t" r="r" b="b"/>
              <a:pathLst>
                <a:path w="3088004" h="1814829">
                  <a:moveTo>
                    <a:pt x="163144" y="1375067"/>
                  </a:moveTo>
                  <a:lnTo>
                    <a:pt x="0" y="1375067"/>
                  </a:lnTo>
                  <a:lnTo>
                    <a:pt x="0" y="1814220"/>
                  </a:lnTo>
                  <a:lnTo>
                    <a:pt x="163144" y="1814220"/>
                  </a:lnTo>
                  <a:lnTo>
                    <a:pt x="163144" y="1375067"/>
                  </a:lnTo>
                  <a:close/>
                </a:path>
                <a:path w="3088004" h="1814829">
                  <a:moveTo>
                    <a:pt x="894232" y="834123"/>
                  </a:moveTo>
                  <a:lnTo>
                    <a:pt x="729856" y="834123"/>
                  </a:lnTo>
                  <a:lnTo>
                    <a:pt x="729856" y="1814233"/>
                  </a:lnTo>
                  <a:lnTo>
                    <a:pt x="894232" y="1814233"/>
                  </a:lnTo>
                  <a:lnTo>
                    <a:pt x="894232" y="834123"/>
                  </a:lnTo>
                  <a:close/>
                </a:path>
                <a:path w="3088004" h="1814829">
                  <a:moveTo>
                    <a:pt x="1625307" y="513969"/>
                  </a:moveTo>
                  <a:lnTo>
                    <a:pt x="1460931" y="513969"/>
                  </a:lnTo>
                  <a:lnTo>
                    <a:pt x="1460931" y="1814233"/>
                  </a:lnTo>
                  <a:lnTo>
                    <a:pt x="1625307" y="1814233"/>
                  </a:lnTo>
                  <a:lnTo>
                    <a:pt x="1625307" y="513969"/>
                  </a:lnTo>
                  <a:close/>
                </a:path>
                <a:path w="3088004" h="1814829">
                  <a:moveTo>
                    <a:pt x="2356396" y="130022"/>
                  </a:moveTo>
                  <a:lnTo>
                    <a:pt x="2192020" y="130022"/>
                  </a:lnTo>
                  <a:lnTo>
                    <a:pt x="2192020" y="1814220"/>
                  </a:lnTo>
                  <a:lnTo>
                    <a:pt x="2356396" y="1814220"/>
                  </a:lnTo>
                  <a:lnTo>
                    <a:pt x="2356396" y="130022"/>
                  </a:lnTo>
                  <a:close/>
                </a:path>
                <a:path w="3088004" h="1814829">
                  <a:moveTo>
                    <a:pt x="3087484" y="0"/>
                  </a:moveTo>
                  <a:lnTo>
                    <a:pt x="2923108" y="0"/>
                  </a:lnTo>
                  <a:lnTo>
                    <a:pt x="2923108" y="1814220"/>
                  </a:lnTo>
                  <a:lnTo>
                    <a:pt x="3087484" y="1814220"/>
                  </a:lnTo>
                  <a:lnTo>
                    <a:pt x="3087484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4809534" y="3785683"/>
              <a:ext cx="3654425" cy="0"/>
            </a:xfrm>
            <a:custGeom>
              <a:avLst/>
              <a:gdLst/>
              <a:ahLst/>
              <a:cxnLst/>
              <a:rect l="l" t="t" r="r" b="b"/>
              <a:pathLst>
                <a:path w="3654425">
                  <a:moveTo>
                    <a:pt x="0" y="0"/>
                  </a:moveTo>
                  <a:lnTo>
                    <a:pt x="3654183" y="0"/>
                  </a:lnTo>
                </a:path>
              </a:pathLst>
            </a:custGeom>
            <a:ln w="7670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5" name="object 8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80683" rIns="0" bIns="0" rtlCol="0">
            <a:spAutoFit/>
          </a:bodyPr>
          <a:lstStyle/>
          <a:p>
            <a:pPr marL="198120">
              <a:lnSpc>
                <a:spcPct val="100000"/>
              </a:lnSpc>
              <a:spcBef>
                <a:spcPts val="100"/>
              </a:spcBef>
            </a:pPr>
            <a:r>
              <a:rPr dirty="0"/>
              <a:t>Extreme</a:t>
            </a:r>
            <a:r>
              <a:rPr spc="5" dirty="0"/>
              <a:t> </a:t>
            </a:r>
            <a:r>
              <a:rPr dirty="0"/>
              <a:t>Poverty</a:t>
            </a:r>
            <a:r>
              <a:rPr spc="10" dirty="0"/>
              <a:t> </a:t>
            </a:r>
            <a:r>
              <a:rPr spc="-20" dirty="0"/>
              <a:t>Rate</a:t>
            </a:r>
          </a:p>
        </p:txBody>
      </p:sp>
      <p:grpSp>
        <p:nvGrpSpPr>
          <p:cNvPr id="86" name="object 86"/>
          <p:cNvGrpSpPr/>
          <p:nvPr/>
        </p:nvGrpSpPr>
        <p:grpSpPr>
          <a:xfrm>
            <a:off x="852383" y="1587728"/>
            <a:ext cx="2466340" cy="1792605"/>
            <a:chOff x="852383" y="1587728"/>
            <a:chExt cx="2466340" cy="1792605"/>
          </a:xfrm>
        </p:grpSpPr>
        <p:sp>
          <p:nvSpPr>
            <p:cNvPr id="87" name="object 87"/>
            <p:cNvSpPr/>
            <p:nvPr/>
          </p:nvSpPr>
          <p:spPr>
            <a:xfrm>
              <a:off x="1043660" y="1620659"/>
              <a:ext cx="976630" cy="796290"/>
            </a:xfrm>
            <a:custGeom>
              <a:avLst/>
              <a:gdLst/>
              <a:ahLst/>
              <a:cxnLst/>
              <a:rect l="l" t="t" r="r" b="b"/>
              <a:pathLst>
                <a:path w="976630" h="796289">
                  <a:moveTo>
                    <a:pt x="221195" y="634606"/>
                  </a:moveTo>
                  <a:lnTo>
                    <a:pt x="220853" y="586054"/>
                  </a:lnTo>
                  <a:lnTo>
                    <a:pt x="220052" y="537502"/>
                  </a:lnTo>
                  <a:lnTo>
                    <a:pt x="205447" y="500202"/>
                  </a:lnTo>
                  <a:lnTo>
                    <a:pt x="172148" y="477888"/>
                  </a:lnTo>
                  <a:lnTo>
                    <a:pt x="150609" y="474929"/>
                  </a:lnTo>
                  <a:lnTo>
                    <a:pt x="129501" y="478396"/>
                  </a:lnTo>
                  <a:lnTo>
                    <a:pt x="110464" y="487845"/>
                  </a:lnTo>
                  <a:lnTo>
                    <a:pt x="95148" y="502831"/>
                  </a:lnTo>
                  <a:lnTo>
                    <a:pt x="83185" y="527265"/>
                  </a:lnTo>
                  <a:lnTo>
                    <a:pt x="79400" y="552958"/>
                  </a:lnTo>
                  <a:lnTo>
                    <a:pt x="80111" y="579221"/>
                  </a:lnTo>
                  <a:lnTo>
                    <a:pt x="81699" y="605358"/>
                  </a:lnTo>
                  <a:lnTo>
                    <a:pt x="84442" y="613422"/>
                  </a:lnTo>
                  <a:lnTo>
                    <a:pt x="90855" y="621538"/>
                  </a:lnTo>
                  <a:lnTo>
                    <a:pt x="99060" y="629932"/>
                  </a:lnTo>
                  <a:lnTo>
                    <a:pt x="107099" y="638822"/>
                  </a:lnTo>
                  <a:lnTo>
                    <a:pt x="98971" y="657072"/>
                  </a:lnTo>
                  <a:lnTo>
                    <a:pt x="120192" y="679970"/>
                  </a:lnTo>
                  <a:lnTo>
                    <a:pt x="104203" y="690118"/>
                  </a:lnTo>
                  <a:lnTo>
                    <a:pt x="80848" y="717588"/>
                  </a:lnTo>
                  <a:lnTo>
                    <a:pt x="83731" y="745655"/>
                  </a:lnTo>
                  <a:lnTo>
                    <a:pt x="97231" y="769835"/>
                  </a:lnTo>
                  <a:lnTo>
                    <a:pt x="118910" y="787400"/>
                  </a:lnTo>
                  <a:lnTo>
                    <a:pt x="146316" y="795604"/>
                  </a:lnTo>
                  <a:lnTo>
                    <a:pt x="172999" y="792276"/>
                  </a:lnTo>
                  <a:lnTo>
                    <a:pt x="196405" y="778992"/>
                  </a:lnTo>
                  <a:lnTo>
                    <a:pt x="213194" y="758050"/>
                  </a:lnTo>
                  <a:lnTo>
                    <a:pt x="220027" y="731697"/>
                  </a:lnTo>
                  <a:lnTo>
                    <a:pt x="220967" y="683158"/>
                  </a:lnTo>
                  <a:lnTo>
                    <a:pt x="221195" y="634606"/>
                  </a:lnTo>
                  <a:close/>
                </a:path>
                <a:path w="976630" h="796289">
                  <a:moveTo>
                    <a:pt x="372325" y="230225"/>
                  </a:moveTo>
                  <a:lnTo>
                    <a:pt x="368947" y="179806"/>
                  </a:lnTo>
                  <a:lnTo>
                    <a:pt x="346811" y="133248"/>
                  </a:lnTo>
                  <a:lnTo>
                    <a:pt x="324675" y="118427"/>
                  </a:lnTo>
                  <a:lnTo>
                    <a:pt x="314350" y="121818"/>
                  </a:lnTo>
                  <a:lnTo>
                    <a:pt x="312839" y="122643"/>
                  </a:lnTo>
                  <a:lnTo>
                    <a:pt x="309994" y="121069"/>
                  </a:lnTo>
                  <a:lnTo>
                    <a:pt x="307530" y="120573"/>
                  </a:lnTo>
                  <a:lnTo>
                    <a:pt x="316001" y="104152"/>
                  </a:lnTo>
                  <a:lnTo>
                    <a:pt x="267474" y="81343"/>
                  </a:lnTo>
                  <a:lnTo>
                    <a:pt x="216700" y="77965"/>
                  </a:lnTo>
                  <a:lnTo>
                    <a:pt x="168732" y="93205"/>
                  </a:lnTo>
                  <a:lnTo>
                    <a:pt x="128600" y="126250"/>
                  </a:lnTo>
                  <a:lnTo>
                    <a:pt x="103441" y="171831"/>
                  </a:lnTo>
                  <a:lnTo>
                    <a:pt x="96812" y="221780"/>
                  </a:lnTo>
                  <a:lnTo>
                    <a:pt x="108432" y="270764"/>
                  </a:lnTo>
                  <a:lnTo>
                    <a:pt x="138049" y="313461"/>
                  </a:lnTo>
                  <a:lnTo>
                    <a:pt x="181356" y="342404"/>
                  </a:lnTo>
                  <a:lnTo>
                    <a:pt x="230454" y="353174"/>
                  </a:lnTo>
                  <a:lnTo>
                    <a:pt x="280162" y="345605"/>
                  </a:lnTo>
                  <a:lnTo>
                    <a:pt x="325335" y="319544"/>
                  </a:lnTo>
                  <a:lnTo>
                    <a:pt x="357581" y="278739"/>
                  </a:lnTo>
                  <a:lnTo>
                    <a:pt x="372325" y="230225"/>
                  </a:lnTo>
                  <a:close/>
                </a:path>
                <a:path w="976630" h="796289">
                  <a:moveTo>
                    <a:pt x="389521" y="571538"/>
                  </a:moveTo>
                  <a:lnTo>
                    <a:pt x="381317" y="512775"/>
                  </a:lnTo>
                  <a:lnTo>
                    <a:pt x="343598" y="479856"/>
                  </a:lnTo>
                  <a:lnTo>
                    <a:pt x="316839" y="475615"/>
                  </a:lnTo>
                  <a:lnTo>
                    <a:pt x="290969" y="480758"/>
                  </a:lnTo>
                  <a:lnTo>
                    <a:pt x="255689" y="514413"/>
                  </a:lnTo>
                  <a:lnTo>
                    <a:pt x="249478" y="587273"/>
                  </a:lnTo>
                  <a:lnTo>
                    <a:pt x="249250" y="634504"/>
                  </a:lnTo>
                  <a:lnTo>
                    <a:pt x="249453" y="681723"/>
                  </a:lnTo>
                  <a:lnTo>
                    <a:pt x="250050" y="728954"/>
                  </a:lnTo>
                  <a:lnTo>
                    <a:pt x="269557" y="775309"/>
                  </a:lnTo>
                  <a:lnTo>
                    <a:pt x="315645" y="795705"/>
                  </a:lnTo>
                  <a:lnTo>
                    <a:pt x="340982" y="792099"/>
                  </a:lnTo>
                  <a:lnTo>
                    <a:pt x="379971" y="760031"/>
                  </a:lnTo>
                  <a:lnTo>
                    <a:pt x="389001" y="712927"/>
                  </a:lnTo>
                  <a:lnTo>
                    <a:pt x="388327" y="644652"/>
                  </a:lnTo>
                  <a:lnTo>
                    <a:pt x="353593" y="641311"/>
                  </a:lnTo>
                  <a:lnTo>
                    <a:pt x="352386" y="636714"/>
                  </a:lnTo>
                  <a:lnTo>
                    <a:pt x="388010" y="611162"/>
                  </a:lnTo>
                  <a:lnTo>
                    <a:pt x="389204" y="588111"/>
                  </a:lnTo>
                  <a:lnTo>
                    <a:pt x="389521" y="571538"/>
                  </a:lnTo>
                  <a:close/>
                </a:path>
                <a:path w="976630" h="796289">
                  <a:moveTo>
                    <a:pt x="469176" y="445185"/>
                  </a:moveTo>
                  <a:lnTo>
                    <a:pt x="454266" y="344665"/>
                  </a:lnTo>
                  <a:lnTo>
                    <a:pt x="439940" y="271513"/>
                  </a:lnTo>
                  <a:lnTo>
                    <a:pt x="408597" y="226949"/>
                  </a:lnTo>
                  <a:lnTo>
                    <a:pt x="390461" y="218173"/>
                  </a:lnTo>
                  <a:lnTo>
                    <a:pt x="377355" y="267144"/>
                  </a:lnTo>
                  <a:lnTo>
                    <a:pt x="356222" y="307162"/>
                  </a:lnTo>
                  <a:lnTo>
                    <a:pt x="327596" y="337705"/>
                  </a:lnTo>
                  <a:lnTo>
                    <a:pt x="291998" y="358254"/>
                  </a:lnTo>
                  <a:lnTo>
                    <a:pt x="249974" y="368261"/>
                  </a:lnTo>
                  <a:lnTo>
                    <a:pt x="224548" y="368693"/>
                  </a:lnTo>
                  <a:lnTo>
                    <a:pt x="200037" y="364845"/>
                  </a:lnTo>
                  <a:lnTo>
                    <a:pt x="153898" y="345084"/>
                  </a:lnTo>
                  <a:lnTo>
                    <a:pt x="123609" y="320687"/>
                  </a:lnTo>
                  <a:lnTo>
                    <a:pt x="87274" y="255879"/>
                  </a:lnTo>
                  <a:lnTo>
                    <a:pt x="79552" y="215988"/>
                  </a:lnTo>
                  <a:lnTo>
                    <a:pt x="71704" y="220827"/>
                  </a:lnTo>
                  <a:lnTo>
                    <a:pt x="45046" y="251396"/>
                  </a:lnTo>
                  <a:lnTo>
                    <a:pt x="26885" y="288213"/>
                  </a:lnTo>
                  <a:lnTo>
                    <a:pt x="12814" y="328295"/>
                  </a:lnTo>
                  <a:lnTo>
                    <a:pt x="10452" y="349173"/>
                  </a:lnTo>
                  <a:lnTo>
                    <a:pt x="18719" y="367931"/>
                  </a:lnTo>
                  <a:lnTo>
                    <a:pt x="43827" y="382663"/>
                  </a:lnTo>
                  <a:lnTo>
                    <a:pt x="22186" y="382549"/>
                  </a:lnTo>
                  <a:lnTo>
                    <a:pt x="9690" y="389813"/>
                  </a:lnTo>
                  <a:lnTo>
                    <a:pt x="4165" y="402971"/>
                  </a:lnTo>
                  <a:lnTo>
                    <a:pt x="3225" y="427164"/>
                  </a:lnTo>
                  <a:lnTo>
                    <a:pt x="863" y="440537"/>
                  </a:lnTo>
                  <a:lnTo>
                    <a:pt x="12001" y="491248"/>
                  </a:lnTo>
                  <a:lnTo>
                    <a:pt x="52463" y="511441"/>
                  </a:lnTo>
                  <a:lnTo>
                    <a:pt x="59093" y="511022"/>
                  </a:lnTo>
                  <a:lnTo>
                    <a:pt x="66205" y="508774"/>
                  </a:lnTo>
                  <a:lnTo>
                    <a:pt x="72669" y="505155"/>
                  </a:lnTo>
                  <a:lnTo>
                    <a:pt x="77406" y="500595"/>
                  </a:lnTo>
                  <a:lnTo>
                    <a:pt x="91859" y="483565"/>
                  </a:lnTo>
                  <a:lnTo>
                    <a:pt x="108432" y="470623"/>
                  </a:lnTo>
                  <a:lnTo>
                    <a:pt x="127419" y="462584"/>
                  </a:lnTo>
                  <a:lnTo>
                    <a:pt x="149098" y="460235"/>
                  </a:lnTo>
                  <a:lnTo>
                    <a:pt x="163106" y="461822"/>
                  </a:lnTo>
                  <a:lnTo>
                    <a:pt x="177139" y="465023"/>
                  </a:lnTo>
                  <a:lnTo>
                    <a:pt x="205701" y="472744"/>
                  </a:lnTo>
                  <a:lnTo>
                    <a:pt x="221107" y="443255"/>
                  </a:lnTo>
                  <a:lnTo>
                    <a:pt x="187642" y="430707"/>
                  </a:lnTo>
                  <a:lnTo>
                    <a:pt x="153797" y="427786"/>
                  </a:lnTo>
                  <a:lnTo>
                    <a:pt x="119875" y="429933"/>
                  </a:lnTo>
                  <a:lnTo>
                    <a:pt x="86182" y="432574"/>
                  </a:lnTo>
                  <a:lnTo>
                    <a:pt x="85826" y="400431"/>
                  </a:lnTo>
                  <a:lnTo>
                    <a:pt x="89458" y="372059"/>
                  </a:lnTo>
                  <a:lnTo>
                    <a:pt x="97104" y="349161"/>
                  </a:lnTo>
                  <a:lnTo>
                    <a:pt x="108839" y="333400"/>
                  </a:lnTo>
                  <a:lnTo>
                    <a:pt x="102158" y="411480"/>
                  </a:lnTo>
                  <a:lnTo>
                    <a:pt x="127762" y="412508"/>
                  </a:lnTo>
                  <a:lnTo>
                    <a:pt x="152336" y="413156"/>
                  </a:lnTo>
                  <a:lnTo>
                    <a:pt x="175856" y="414896"/>
                  </a:lnTo>
                  <a:lnTo>
                    <a:pt x="198285" y="419163"/>
                  </a:lnTo>
                  <a:lnTo>
                    <a:pt x="217068" y="423151"/>
                  </a:lnTo>
                  <a:lnTo>
                    <a:pt x="234975" y="424408"/>
                  </a:lnTo>
                  <a:lnTo>
                    <a:pt x="252869" y="423037"/>
                  </a:lnTo>
                  <a:lnTo>
                    <a:pt x="271614" y="419112"/>
                  </a:lnTo>
                  <a:lnTo>
                    <a:pt x="294563" y="414883"/>
                  </a:lnTo>
                  <a:lnTo>
                    <a:pt x="318465" y="413156"/>
                  </a:lnTo>
                  <a:lnTo>
                    <a:pt x="343204" y="412521"/>
                  </a:lnTo>
                  <a:lnTo>
                    <a:pt x="368706" y="411530"/>
                  </a:lnTo>
                  <a:lnTo>
                    <a:pt x="363423" y="368173"/>
                  </a:lnTo>
                  <a:lnTo>
                    <a:pt x="361556" y="348068"/>
                  </a:lnTo>
                  <a:lnTo>
                    <a:pt x="364909" y="342658"/>
                  </a:lnTo>
                  <a:lnTo>
                    <a:pt x="366522" y="337388"/>
                  </a:lnTo>
                  <a:lnTo>
                    <a:pt x="370065" y="341972"/>
                  </a:lnTo>
                  <a:lnTo>
                    <a:pt x="376034" y="346214"/>
                  </a:lnTo>
                  <a:lnTo>
                    <a:pt x="379336" y="371068"/>
                  </a:lnTo>
                  <a:lnTo>
                    <a:pt x="386118" y="433374"/>
                  </a:lnTo>
                  <a:lnTo>
                    <a:pt x="361137" y="430352"/>
                  </a:lnTo>
                  <a:lnTo>
                    <a:pt x="353936" y="430174"/>
                  </a:lnTo>
                  <a:lnTo>
                    <a:pt x="309765" y="430682"/>
                  </a:lnTo>
                  <a:lnTo>
                    <a:pt x="266547" y="435508"/>
                  </a:lnTo>
                  <a:lnTo>
                    <a:pt x="225704" y="466458"/>
                  </a:lnTo>
                  <a:lnTo>
                    <a:pt x="223685" y="490664"/>
                  </a:lnTo>
                  <a:lnTo>
                    <a:pt x="234175" y="518223"/>
                  </a:lnTo>
                  <a:lnTo>
                    <a:pt x="235496" y="517283"/>
                  </a:lnTo>
                  <a:lnTo>
                    <a:pt x="237274" y="516610"/>
                  </a:lnTo>
                  <a:lnTo>
                    <a:pt x="238036" y="515327"/>
                  </a:lnTo>
                  <a:lnTo>
                    <a:pt x="265861" y="480428"/>
                  </a:lnTo>
                  <a:lnTo>
                    <a:pt x="296951" y="461835"/>
                  </a:lnTo>
                  <a:lnTo>
                    <a:pt x="329755" y="459613"/>
                  </a:lnTo>
                  <a:lnTo>
                    <a:pt x="362673" y="473875"/>
                  </a:lnTo>
                  <a:lnTo>
                    <a:pt x="394157" y="504685"/>
                  </a:lnTo>
                  <a:lnTo>
                    <a:pt x="397497" y="508990"/>
                  </a:lnTo>
                  <a:lnTo>
                    <a:pt x="404393" y="512914"/>
                  </a:lnTo>
                  <a:lnTo>
                    <a:pt x="409663" y="512978"/>
                  </a:lnTo>
                  <a:lnTo>
                    <a:pt x="435610" y="507911"/>
                  </a:lnTo>
                  <a:lnTo>
                    <a:pt x="455358" y="493483"/>
                  </a:lnTo>
                  <a:lnTo>
                    <a:pt x="467131" y="471855"/>
                  </a:lnTo>
                  <a:lnTo>
                    <a:pt x="469176" y="445185"/>
                  </a:lnTo>
                  <a:close/>
                </a:path>
                <a:path w="976630" h="796289">
                  <a:moveTo>
                    <a:pt x="728040" y="637794"/>
                  </a:moveTo>
                  <a:lnTo>
                    <a:pt x="727671" y="548208"/>
                  </a:lnTo>
                  <a:lnTo>
                    <a:pt x="708101" y="495808"/>
                  </a:lnTo>
                  <a:lnTo>
                    <a:pt x="658368" y="475576"/>
                  </a:lnTo>
                  <a:lnTo>
                    <a:pt x="630339" y="480682"/>
                  </a:lnTo>
                  <a:lnTo>
                    <a:pt x="608355" y="495261"/>
                  </a:lnTo>
                  <a:lnTo>
                    <a:pt x="593801" y="517969"/>
                  </a:lnTo>
                  <a:lnTo>
                    <a:pt x="588149" y="547484"/>
                  </a:lnTo>
                  <a:lnTo>
                    <a:pt x="587895" y="569569"/>
                  </a:lnTo>
                  <a:lnTo>
                    <a:pt x="588022" y="613752"/>
                  </a:lnTo>
                  <a:lnTo>
                    <a:pt x="587540" y="651827"/>
                  </a:lnTo>
                  <a:lnTo>
                    <a:pt x="589711" y="666102"/>
                  </a:lnTo>
                  <a:lnTo>
                    <a:pt x="597979" y="676656"/>
                  </a:lnTo>
                  <a:lnTo>
                    <a:pt x="615975" y="681443"/>
                  </a:lnTo>
                  <a:lnTo>
                    <a:pt x="619480" y="681634"/>
                  </a:lnTo>
                  <a:lnTo>
                    <a:pt x="624052" y="687311"/>
                  </a:lnTo>
                  <a:lnTo>
                    <a:pt x="628891" y="699592"/>
                  </a:lnTo>
                  <a:lnTo>
                    <a:pt x="637057" y="724623"/>
                  </a:lnTo>
                  <a:lnTo>
                    <a:pt x="631151" y="726795"/>
                  </a:lnTo>
                  <a:lnTo>
                    <a:pt x="605993" y="719429"/>
                  </a:lnTo>
                  <a:lnTo>
                    <a:pt x="590308" y="718591"/>
                  </a:lnTo>
                  <a:lnTo>
                    <a:pt x="593471" y="748080"/>
                  </a:lnTo>
                  <a:lnTo>
                    <a:pt x="606704" y="772172"/>
                  </a:lnTo>
                  <a:lnTo>
                    <a:pt x="628015" y="788746"/>
                  </a:lnTo>
                  <a:lnTo>
                    <a:pt x="655459" y="795705"/>
                  </a:lnTo>
                  <a:lnTo>
                    <a:pt x="682599" y="791337"/>
                  </a:lnTo>
                  <a:lnTo>
                    <a:pt x="705446" y="776986"/>
                  </a:lnTo>
                  <a:lnTo>
                    <a:pt x="721296" y="754900"/>
                  </a:lnTo>
                  <a:lnTo>
                    <a:pt x="727481" y="727367"/>
                  </a:lnTo>
                  <a:lnTo>
                    <a:pt x="727938" y="682586"/>
                  </a:lnTo>
                  <a:lnTo>
                    <a:pt x="728040" y="637794"/>
                  </a:lnTo>
                  <a:close/>
                </a:path>
                <a:path w="976630" h="796289">
                  <a:moveTo>
                    <a:pt x="880097" y="134531"/>
                  </a:moveTo>
                  <a:lnTo>
                    <a:pt x="871689" y="90741"/>
                  </a:lnTo>
                  <a:lnTo>
                    <a:pt x="855929" y="62115"/>
                  </a:lnTo>
                  <a:lnTo>
                    <a:pt x="851509" y="54089"/>
                  </a:lnTo>
                  <a:lnTo>
                    <a:pt x="831164" y="34505"/>
                  </a:lnTo>
                  <a:lnTo>
                    <a:pt x="831164" y="184442"/>
                  </a:lnTo>
                  <a:lnTo>
                    <a:pt x="825322" y="186702"/>
                  </a:lnTo>
                  <a:lnTo>
                    <a:pt x="818934" y="191782"/>
                  </a:lnTo>
                  <a:lnTo>
                    <a:pt x="813701" y="190792"/>
                  </a:lnTo>
                  <a:lnTo>
                    <a:pt x="784034" y="188036"/>
                  </a:lnTo>
                  <a:lnTo>
                    <a:pt x="755180" y="190449"/>
                  </a:lnTo>
                  <a:lnTo>
                    <a:pt x="726935" y="197078"/>
                  </a:lnTo>
                  <a:lnTo>
                    <a:pt x="699058" y="206946"/>
                  </a:lnTo>
                  <a:lnTo>
                    <a:pt x="692340" y="209651"/>
                  </a:lnTo>
                  <a:lnTo>
                    <a:pt x="683602" y="207327"/>
                  </a:lnTo>
                  <a:lnTo>
                    <a:pt x="675805" y="207327"/>
                  </a:lnTo>
                  <a:lnTo>
                    <a:pt x="676440" y="197078"/>
                  </a:lnTo>
                  <a:lnTo>
                    <a:pt x="676478" y="196291"/>
                  </a:lnTo>
                  <a:lnTo>
                    <a:pt x="710069" y="181521"/>
                  </a:lnTo>
                  <a:lnTo>
                    <a:pt x="744486" y="171323"/>
                  </a:lnTo>
                  <a:lnTo>
                    <a:pt x="780059" y="167640"/>
                  </a:lnTo>
                  <a:lnTo>
                    <a:pt x="817092" y="172415"/>
                  </a:lnTo>
                  <a:lnTo>
                    <a:pt x="822452" y="173786"/>
                  </a:lnTo>
                  <a:lnTo>
                    <a:pt x="826503" y="180301"/>
                  </a:lnTo>
                  <a:lnTo>
                    <a:pt x="831164" y="184442"/>
                  </a:lnTo>
                  <a:lnTo>
                    <a:pt x="831164" y="34505"/>
                  </a:lnTo>
                  <a:lnTo>
                    <a:pt x="822680" y="26339"/>
                  </a:lnTo>
                  <a:lnTo>
                    <a:pt x="787958" y="8102"/>
                  </a:lnTo>
                  <a:lnTo>
                    <a:pt x="750112" y="0"/>
                  </a:lnTo>
                  <a:lnTo>
                    <a:pt x="711885" y="2641"/>
                  </a:lnTo>
                  <a:lnTo>
                    <a:pt x="676046" y="16624"/>
                  </a:lnTo>
                  <a:lnTo>
                    <a:pt x="645350" y="42595"/>
                  </a:lnTo>
                  <a:lnTo>
                    <a:pt x="666559" y="62115"/>
                  </a:lnTo>
                  <a:lnTo>
                    <a:pt x="647484" y="61861"/>
                  </a:lnTo>
                  <a:lnTo>
                    <a:pt x="631469" y="65506"/>
                  </a:lnTo>
                  <a:lnTo>
                    <a:pt x="618845" y="75577"/>
                  </a:lnTo>
                  <a:lnTo>
                    <a:pt x="609955" y="94615"/>
                  </a:lnTo>
                  <a:lnTo>
                    <a:pt x="604075" y="138887"/>
                  </a:lnTo>
                  <a:lnTo>
                    <a:pt x="611111" y="181521"/>
                  </a:lnTo>
                  <a:lnTo>
                    <a:pt x="611136" y="181711"/>
                  </a:lnTo>
                  <a:lnTo>
                    <a:pt x="630682" y="220179"/>
                  </a:lnTo>
                  <a:lnTo>
                    <a:pt x="662266" y="251396"/>
                  </a:lnTo>
                  <a:lnTo>
                    <a:pt x="701370" y="270510"/>
                  </a:lnTo>
                  <a:lnTo>
                    <a:pt x="743889" y="276415"/>
                  </a:lnTo>
                  <a:lnTo>
                    <a:pt x="786333" y="269163"/>
                  </a:lnTo>
                  <a:lnTo>
                    <a:pt x="825195" y="248818"/>
                  </a:lnTo>
                  <a:lnTo>
                    <a:pt x="855878" y="216865"/>
                  </a:lnTo>
                  <a:lnTo>
                    <a:pt x="859307" y="209651"/>
                  </a:lnTo>
                  <a:lnTo>
                    <a:pt x="867791" y="191782"/>
                  </a:lnTo>
                  <a:lnTo>
                    <a:pt x="874496" y="177673"/>
                  </a:lnTo>
                  <a:lnTo>
                    <a:pt x="875804" y="167640"/>
                  </a:lnTo>
                  <a:lnTo>
                    <a:pt x="880097" y="134531"/>
                  </a:lnTo>
                  <a:close/>
                </a:path>
                <a:path w="976630" h="796289">
                  <a:moveTo>
                    <a:pt x="896353" y="564680"/>
                  </a:moveTo>
                  <a:lnTo>
                    <a:pt x="888758" y="514502"/>
                  </a:lnTo>
                  <a:lnTo>
                    <a:pt x="851458" y="480098"/>
                  </a:lnTo>
                  <a:lnTo>
                    <a:pt x="824217" y="475589"/>
                  </a:lnTo>
                  <a:lnTo>
                    <a:pt x="797877" y="480809"/>
                  </a:lnTo>
                  <a:lnTo>
                    <a:pt x="762330" y="515505"/>
                  </a:lnTo>
                  <a:lnTo>
                    <a:pt x="756196" y="588759"/>
                  </a:lnTo>
                  <a:lnTo>
                    <a:pt x="755980" y="635368"/>
                  </a:lnTo>
                  <a:lnTo>
                    <a:pt x="756208" y="681990"/>
                  </a:lnTo>
                  <a:lnTo>
                    <a:pt x="756869" y="728586"/>
                  </a:lnTo>
                  <a:lnTo>
                    <a:pt x="777341" y="776097"/>
                  </a:lnTo>
                  <a:lnTo>
                    <a:pt x="824750" y="795769"/>
                  </a:lnTo>
                  <a:lnTo>
                    <a:pt x="851179" y="790943"/>
                  </a:lnTo>
                  <a:lnTo>
                    <a:pt x="888733" y="755218"/>
                  </a:lnTo>
                  <a:lnTo>
                    <a:pt x="895972" y="712419"/>
                  </a:lnTo>
                  <a:lnTo>
                    <a:pt x="895184" y="664616"/>
                  </a:lnTo>
                  <a:lnTo>
                    <a:pt x="884542" y="630529"/>
                  </a:lnTo>
                  <a:lnTo>
                    <a:pt x="890409" y="610235"/>
                  </a:lnTo>
                  <a:lnTo>
                    <a:pt x="893229" y="599236"/>
                  </a:lnTo>
                  <a:lnTo>
                    <a:pt x="895248" y="587883"/>
                  </a:lnTo>
                  <a:lnTo>
                    <a:pt x="896200" y="576338"/>
                  </a:lnTo>
                  <a:lnTo>
                    <a:pt x="896353" y="564680"/>
                  </a:lnTo>
                  <a:close/>
                </a:path>
                <a:path w="976630" h="796289">
                  <a:moveTo>
                    <a:pt x="976414" y="456615"/>
                  </a:moveTo>
                  <a:lnTo>
                    <a:pt x="971943" y="413956"/>
                  </a:lnTo>
                  <a:lnTo>
                    <a:pt x="966482" y="371373"/>
                  </a:lnTo>
                  <a:lnTo>
                    <a:pt x="960031" y="328930"/>
                  </a:lnTo>
                  <a:lnTo>
                    <a:pt x="952601" y="286689"/>
                  </a:lnTo>
                  <a:lnTo>
                    <a:pt x="935799" y="246748"/>
                  </a:lnTo>
                  <a:lnTo>
                    <a:pt x="901192" y="218440"/>
                  </a:lnTo>
                  <a:lnTo>
                    <a:pt x="882688" y="214579"/>
                  </a:lnTo>
                  <a:lnTo>
                    <a:pt x="874674" y="218376"/>
                  </a:lnTo>
                  <a:lnTo>
                    <a:pt x="835698" y="259194"/>
                  </a:lnTo>
                  <a:lnTo>
                    <a:pt x="799871" y="280606"/>
                  </a:lnTo>
                  <a:lnTo>
                    <a:pt x="761123" y="291185"/>
                  </a:lnTo>
                  <a:lnTo>
                    <a:pt x="721398" y="290931"/>
                  </a:lnTo>
                  <a:lnTo>
                    <a:pt x="682663" y="279857"/>
                  </a:lnTo>
                  <a:lnTo>
                    <a:pt x="646874" y="257987"/>
                  </a:lnTo>
                  <a:lnTo>
                    <a:pt x="608698" y="217576"/>
                  </a:lnTo>
                  <a:lnTo>
                    <a:pt x="601472" y="214198"/>
                  </a:lnTo>
                  <a:lnTo>
                    <a:pt x="564438" y="229781"/>
                  </a:lnTo>
                  <a:lnTo>
                    <a:pt x="537489" y="266128"/>
                  </a:lnTo>
                  <a:lnTo>
                    <a:pt x="523836" y="329120"/>
                  </a:lnTo>
                  <a:lnTo>
                    <a:pt x="517512" y="369709"/>
                  </a:lnTo>
                  <a:lnTo>
                    <a:pt x="511924" y="410413"/>
                  </a:lnTo>
                  <a:lnTo>
                    <a:pt x="507060" y="451192"/>
                  </a:lnTo>
                  <a:lnTo>
                    <a:pt x="509016" y="474179"/>
                  </a:lnTo>
                  <a:lnTo>
                    <a:pt x="519480" y="492620"/>
                  </a:lnTo>
                  <a:lnTo>
                    <a:pt x="537184" y="505485"/>
                  </a:lnTo>
                  <a:lnTo>
                    <a:pt x="560844" y="511721"/>
                  </a:lnTo>
                  <a:lnTo>
                    <a:pt x="566686" y="511162"/>
                  </a:lnTo>
                  <a:lnTo>
                    <a:pt x="609574" y="479920"/>
                  </a:lnTo>
                  <a:lnTo>
                    <a:pt x="622363" y="470141"/>
                  </a:lnTo>
                  <a:lnTo>
                    <a:pt x="636028" y="464172"/>
                  </a:lnTo>
                  <a:lnTo>
                    <a:pt x="654189" y="462292"/>
                  </a:lnTo>
                  <a:lnTo>
                    <a:pt x="673379" y="463626"/>
                  </a:lnTo>
                  <a:lnTo>
                    <a:pt x="693521" y="466420"/>
                  </a:lnTo>
                  <a:lnTo>
                    <a:pt x="714502" y="468922"/>
                  </a:lnTo>
                  <a:lnTo>
                    <a:pt x="728281" y="443458"/>
                  </a:lnTo>
                  <a:lnTo>
                    <a:pt x="694436" y="430618"/>
                  </a:lnTo>
                  <a:lnTo>
                    <a:pt x="659726" y="427888"/>
                  </a:lnTo>
                  <a:lnTo>
                    <a:pt x="588289" y="432282"/>
                  </a:lnTo>
                  <a:lnTo>
                    <a:pt x="593382" y="407466"/>
                  </a:lnTo>
                  <a:lnTo>
                    <a:pt x="595287" y="382892"/>
                  </a:lnTo>
                  <a:lnTo>
                    <a:pt x="598233" y="359206"/>
                  </a:lnTo>
                  <a:lnTo>
                    <a:pt x="606463" y="337058"/>
                  </a:lnTo>
                  <a:lnTo>
                    <a:pt x="615251" y="338391"/>
                  </a:lnTo>
                  <a:lnTo>
                    <a:pt x="608876" y="415061"/>
                  </a:lnTo>
                  <a:lnTo>
                    <a:pt x="642670" y="413258"/>
                  </a:lnTo>
                  <a:lnTo>
                    <a:pt x="675309" y="413016"/>
                  </a:lnTo>
                  <a:lnTo>
                    <a:pt x="706767" y="417474"/>
                  </a:lnTo>
                  <a:lnTo>
                    <a:pt x="737006" y="429793"/>
                  </a:lnTo>
                  <a:lnTo>
                    <a:pt x="740473" y="431812"/>
                  </a:lnTo>
                  <a:lnTo>
                    <a:pt x="747229" y="428320"/>
                  </a:lnTo>
                  <a:lnTo>
                    <a:pt x="786803" y="419595"/>
                  </a:lnTo>
                  <a:lnTo>
                    <a:pt x="834466" y="412229"/>
                  </a:lnTo>
                  <a:lnTo>
                    <a:pt x="847915" y="412191"/>
                  </a:lnTo>
                  <a:lnTo>
                    <a:pt x="876338" y="412813"/>
                  </a:lnTo>
                  <a:lnTo>
                    <a:pt x="870369" y="366433"/>
                  </a:lnTo>
                  <a:lnTo>
                    <a:pt x="868362" y="346837"/>
                  </a:lnTo>
                  <a:lnTo>
                    <a:pt x="871905" y="342061"/>
                  </a:lnTo>
                  <a:lnTo>
                    <a:pt x="873633" y="337464"/>
                  </a:lnTo>
                  <a:lnTo>
                    <a:pt x="876960" y="341147"/>
                  </a:lnTo>
                  <a:lnTo>
                    <a:pt x="882650" y="344487"/>
                  </a:lnTo>
                  <a:lnTo>
                    <a:pt x="886002" y="369036"/>
                  </a:lnTo>
                  <a:lnTo>
                    <a:pt x="893508" y="433235"/>
                  </a:lnTo>
                  <a:lnTo>
                    <a:pt x="868565" y="430415"/>
                  </a:lnTo>
                  <a:lnTo>
                    <a:pt x="861364" y="430237"/>
                  </a:lnTo>
                  <a:lnTo>
                    <a:pt x="818413" y="430466"/>
                  </a:lnTo>
                  <a:lnTo>
                    <a:pt x="776249" y="434682"/>
                  </a:lnTo>
                  <a:lnTo>
                    <a:pt x="733894" y="464820"/>
                  </a:lnTo>
                  <a:lnTo>
                    <a:pt x="730796" y="489407"/>
                  </a:lnTo>
                  <a:lnTo>
                    <a:pt x="740067" y="518426"/>
                  </a:lnTo>
                  <a:lnTo>
                    <a:pt x="742950" y="516610"/>
                  </a:lnTo>
                  <a:lnTo>
                    <a:pt x="744855" y="516089"/>
                  </a:lnTo>
                  <a:lnTo>
                    <a:pt x="745553" y="514883"/>
                  </a:lnTo>
                  <a:lnTo>
                    <a:pt x="780161" y="474078"/>
                  </a:lnTo>
                  <a:lnTo>
                    <a:pt x="819531" y="458812"/>
                  </a:lnTo>
                  <a:lnTo>
                    <a:pt x="860894" y="469226"/>
                  </a:lnTo>
                  <a:lnTo>
                    <a:pt x="901484" y="505472"/>
                  </a:lnTo>
                  <a:lnTo>
                    <a:pt x="904570" y="509333"/>
                  </a:lnTo>
                  <a:lnTo>
                    <a:pt x="910336" y="512940"/>
                  </a:lnTo>
                  <a:lnTo>
                    <a:pt x="915085" y="513270"/>
                  </a:lnTo>
                  <a:lnTo>
                    <a:pt x="938555" y="509790"/>
                  </a:lnTo>
                  <a:lnTo>
                    <a:pt x="958837" y="497624"/>
                  </a:lnTo>
                  <a:lnTo>
                    <a:pt x="972566" y="479120"/>
                  </a:lnTo>
                  <a:lnTo>
                    <a:pt x="976414" y="456615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8" name="object 8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52383" y="2283232"/>
              <a:ext cx="220813" cy="12737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985278" y="2343984"/>
              <a:ext cx="222025" cy="125539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975448" y="1587728"/>
              <a:ext cx="196215" cy="185420"/>
            </a:xfrm>
            <a:custGeom>
              <a:avLst/>
              <a:gdLst/>
              <a:ahLst/>
              <a:cxnLst/>
              <a:rect l="l" t="t" r="r" b="b"/>
              <a:pathLst>
                <a:path w="196215" h="185419">
                  <a:moveTo>
                    <a:pt x="115582" y="179197"/>
                  </a:moveTo>
                  <a:lnTo>
                    <a:pt x="101498" y="163296"/>
                  </a:lnTo>
                  <a:lnTo>
                    <a:pt x="84772" y="152552"/>
                  </a:lnTo>
                  <a:lnTo>
                    <a:pt x="67183" y="147993"/>
                  </a:lnTo>
                  <a:lnTo>
                    <a:pt x="50507" y="150660"/>
                  </a:lnTo>
                  <a:lnTo>
                    <a:pt x="45351" y="154470"/>
                  </a:lnTo>
                  <a:lnTo>
                    <a:pt x="41046" y="160286"/>
                  </a:lnTo>
                  <a:lnTo>
                    <a:pt x="37096" y="166954"/>
                  </a:lnTo>
                  <a:lnTo>
                    <a:pt x="33032" y="173329"/>
                  </a:lnTo>
                  <a:lnTo>
                    <a:pt x="40398" y="177380"/>
                  </a:lnTo>
                  <a:lnTo>
                    <a:pt x="47777" y="184873"/>
                  </a:lnTo>
                  <a:lnTo>
                    <a:pt x="55130" y="184848"/>
                  </a:lnTo>
                  <a:lnTo>
                    <a:pt x="69748" y="184251"/>
                  </a:lnTo>
                  <a:lnTo>
                    <a:pt x="84569" y="182829"/>
                  </a:lnTo>
                  <a:lnTo>
                    <a:pt x="115582" y="179197"/>
                  </a:lnTo>
                  <a:close/>
                </a:path>
                <a:path w="196215" h="185419">
                  <a:moveTo>
                    <a:pt x="119341" y="94018"/>
                  </a:moveTo>
                  <a:lnTo>
                    <a:pt x="105156" y="69786"/>
                  </a:lnTo>
                  <a:lnTo>
                    <a:pt x="84175" y="50152"/>
                  </a:lnTo>
                  <a:lnTo>
                    <a:pt x="59385" y="37350"/>
                  </a:lnTo>
                  <a:lnTo>
                    <a:pt x="33782" y="33553"/>
                  </a:lnTo>
                  <a:lnTo>
                    <a:pt x="20193" y="36195"/>
                  </a:lnTo>
                  <a:lnTo>
                    <a:pt x="9766" y="42354"/>
                  </a:lnTo>
                  <a:lnTo>
                    <a:pt x="2895" y="52057"/>
                  </a:lnTo>
                  <a:lnTo>
                    <a:pt x="0" y="65290"/>
                  </a:lnTo>
                  <a:lnTo>
                    <a:pt x="2400" y="77000"/>
                  </a:lnTo>
                  <a:lnTo>
                    <a:pt x="9702" y="82778"/>
                  </a:lnTo>
                  <a:lnTo>
                    <a:pt x="19621" y="84975"/>
                  </a:lnTo>
                  <a:lnTo>
                    <a:pt x="52285" y="88315"/>
                  </a:lnTo>
                  <a:lnTo>
                    <a:pt x="119341" y="94018"/>
                  </a:lnTo>
                  <a:close/>
                </a:path>
                <a:path w="196215" h="185419">
                  <a:moveTo>
                    <a:pt x="195694" y="62484"/>
                  </a:moveTo>
                  <a:lnTo>
                    <a:pt x="193827" y="37147"/>
                  </a:lnTo>
                  <a:lnTo>
                    <a:pt x="185051" y="15049"/>
                  </a:lnTo>
                  <a:lnTo>
                    <a:pt x="172008" y="1739"/>
                  </a:lnTo>
                  <a:lnTo>
                    <a:pt x="164769" y="0"/>
                  </a:lnTo>
                  <a:lnTo>
                    <a:pt x="156489" y="406"/>
                  </a:lnTo>
                  <a:lnTo>
                    <a:pt x="147764" y="1714"/>
                  </a:lnTo>
                  <a:lnTo>
                    <a:pt x="139179" y="2730"/>
                  </a:lnTo>
                  <a:lnTo>
                    <a:pt x="139738" y="9461"/>
                  </a:lnTo>
                  <a:lnTo>
                    <a:pt x="140093" y="16332"/>
                  </a:lnTo>
                  <a:lnTo>
                    <a:pt x="141058" y="22796"/>
                  </a:lnTo>
                  <a:lnTo>
                    <a:pt x="143408" y="28295"/>
                  </a:lnTo>
                  <a:lnTo>
                    <a:pt x="153708" y="42557"/>
                  </a:lnTo>
                  <a:lnTo>
                    <a:pt x="164693" y="56591"/>
                  </a:lnTo>
                  <a:lnTo>
                    <a:pt x="188048" y="85445"/>
                  </a:lnTo>
                  <a:lnTo>
                    <a:pt x="195694" y="62484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" name="object 9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53713" y="1772858"/>
              <a:ext cx="84729" cy="82037"/>
            </a:xfrm>
            <a:prstGeom prst="rect">
              <a:avLst/>
            </a:prstGeom>
          </p:spPr>
        </p:pic>
        <p:sp>
          <p:nvSpPr>
            <p:cNvPr id="92" name="object 92"/>
            <p:cNvSpPr/>
            <p:nvPr/>
          </p:nvSpPr>
          <p:spPr>
            <a:xfrm>
              <a:off x="1074102" y="2366238"/>
              <a:ext cx="988694" cy="238760"/>
            </a:xfrm>
            <a:custGeom>
              <a:avLst/>
              <a:gdLst/>
              <a:ahLst/>
              <a:cxnLst/>
              <a:rect l="l" t="t" r="r" b="b"/>
              <a:pathLst>
                <a:path w="988694" h="238760">
                  <a:moveTo>
                    <a:pt x="42291" y="134721"/>
                  </a:moveTo>
                  <a:lnTo>
                    <a:pt x="0" y="142316"/>
                  </a:lnTo>
                  <a:lnTo>
                    <a:pt x="15900" y="156845"/>
                  </a:lnTo>
                  <a:lnTo>
                    <a:pt x="26149" y="160782"/>
                  </a:lnTo>
                  <a:lnTo>
                    <a:pt x="33896" y="153593"/>
                  </a:lnTo>
                  <a:lnTo>
                    <a:pt x="42291" y="134721"/>
                  </a:lnTo>
                  <a:close/>
                </a:path>
                <a:path w="988694" h="238760">
                  <a:moveTo>
                    <a:pt x="450519" y="0"/>
                  </a:moveTo>
                  <a:lnTo>
                    <a:pt x="414096" y="0"/>
                  </a:lnTo>
                  <a:lnTo>
                    <a:pt x="412864" y="15316"/>
                  </a:lnTo>
                  <a:lnTo>
                    <a:pt x="429196" y="16586"/>
                  </a:lnTo>
                  <a:lnTo>
                    <a:pt x="437324" y="16891"/>
                  </a:lnTo>
                  <a:lnTo>
                    <a:pt x="445389" y="16497"/>
                  </a:lnTo>
                  <a:lnTo>
                    <a:pt x="447662" y="16256"/>
                  </a:lnTo>
                  <a:lnTo>
                    <a:pt x="448843" y="5765"/>
                  </a:lnTo>
                  <a:lnTo>
                    <a:pt x="450519" y="0"/>
                  </a:lnTo>
                  <a:close/>
                </a:path>
                <a:path w="988694" h="238760">
                  <a:moveTo>
                    <a:pt x="512864" y="143306"/>
                  </a:moveTo>
                  <a:lnTo>
                    <a:pt x="502996" y="137096"/>
                  </a:lnTo>
                  <a:lnTo>
                    <a:pt x="493661" y="136525"/>
                  </a:lnTo>
                  <a:lnTo>
                    <a:pt x="484670" y="139750"/>
                  </a:lnTo>
                  <a:lnTo>
                    <a:pt x="475869" y="144945"/>
                  </a:lnTo>
                  <a:lnTo>
                    <a:pt x="479348" y="149898"/>
                  </a:lnTo>
                  <a:lnTo>
                    <a:pt x="481761" y="156654"/>
                  </a:lnTo>
                  <a:lnTo>
                    <a:pt x="486524" y="159473"/>
                  </a:lnTo>
                  <a:lnTo>
                    <a:pt x="497624" y="163169"/>
                  </a:lnTo>
                  <a:lnTo>
                    <a:pt x="504609" y="159854"/>
                  </a:lnTo>
                  <a:lnTo>
                    <a:pt x="509143" y="152311"/>
                  </a:lnTo>
                  <a:lnTo>
                    <a:pt x="512864" y="143306"/>
                  </a:lnTo>
                  <a:close/>
                </a:path>
                <a:path w="988694" h="238760">
                  <a:moveTo>
                    <a:pt x="646036" y="211074"/>
                  </a:moveTo>
                  <a:lnTo>
                    <a:pt x="609714" y="214210"/>
                  </a:lnTo>
                  <a:lnTo>
                    <a:pt x="608888" y="224040"/>
                  </a:lnTo>
                  <a:lnTo>
                    <a:pt x="639991" y="238620"/>
                  </a:lnTo>
                  <a:lnTo>
                    <a:pt x="646036" y="211074"/>
                  </a:lnTo>
                  <a:close/>
                </a:path>
                <a:path w="988694" h="238760">
                  <a:moveTo>
                    <a:pt x="988491" y="129679"/>
                  </a:moveTo>
                  <a:lnTo>
                    <a:pt x="984643" y="123482"/>
                  </a:lnTo>
                  <a:lnTo>
                    <a:pt x="948118" y="130314"/>
                  </a:lnTo>
                  <a:lnTo>
                    <a:pt x="947254" y="141439"/>
                  </a:lnTo>
                  <a:lnTo>
                    <a:pt x="954163" y="143776"/>
                  </a:lnTo>
                  <a:lnTo>
                    <a:pt x="961110" y="146304"/>
                  </a:lnTo>
                  <a:lnTo>
                    <a:pt x="967930" y="148082"/>
                  </a:lnTo>
                  <a:lnTo>
                    <a:pt x="974445" y="148158"/>
                  </a:lnTo>
                  <a:lnTo>
                    <a:pt x="980020" y="147218"/>
                  </a:lnTo>
                  <a:lnTo>
                    <a:pt x="983869" y="136194"/>
                  </a:lnTo>
                  <a:lnTo>
                    <a:pt x="988491" y="129679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2820492" y="2944342"/>
              <a:ext cx="497840" cy="436245"/>
            </a:xfrm>
            <a:custGeom>
              <a:avLst/>
              <a:gdLst/>
              <a:ahLst/>
              <a:cxnLst/>
              <a:rect l="l" t="t" r="r" b="b"/>
              <a:pathLst>
                <a:path w="497839" h="436245">
                  <a:moveTo>
                    <a:pt x="118198" y="143408"/>
                  </a:moveTo>
                  <a:lnTo>
                    <a:pt x="114922" y="142836"/>
                  </a:lnTo>
                  <a:lnTo>
                    <a:pt x="111887" y="141795"/>
                  </a:lnTo>
                  <a:lnTo>
                    <a:pt x="108813" y="139966"/>
                  </a:lnTo>
                  <a:lnTo>
                    <a:pt x="108534" y="139928"/>
                  </a:lnTo>
                  <a:lnTo>
                    <a:pt x="108369" y="140042"/>
                  </a:lnTo>
                  <a:lnTo>
                    <a:pt x="106768" y="141185"/>
                  </a:lnTo>
                  <a:lnTo>
                    <a:pt x="103543" y="143586"/>
                  </a:lnTo>
                  <a:lnTo>
                    <a:pt x="103924" y="144018"/>
                  </a:lnTo>
                  <a:lnTo>
                    <a:pt x="105994" y="145923"/>
                  </a:lnTo>
                  <a:lnTo>
                    <a:pt x="107848" y="147688"/>
                  </a:lnTo>
                  <a:lnTo>
                    <a:pt x="111556" y="150914"/>
                  </a:lnTo>
                  <a:lnTo>
                    <a:pt x="113385" y="152425"/>
                  </a:lnTo>
                  <a:lnTo>
                    <a:pt x="116217" y="154635"/>
                  </a:lnTo>
                  <a:lnTo>
                    <a:pt x="116509" y="154432"/>
                  </a:lnTo>
                  <a:lnTo>
                    <a:pt x="117132" y="151879"/>
                  </a:lnTo>
                  <a:lnTo>
                    <a:pt x="117348" y="150774"/>
                  </a:lnTo>
                  <a:lnTo>
                    <a:pt x="117767" y="147599"/>
                  </a:lnTo>
                  <a:lnTo>
                    <a:pt x="118198" y="143408"/>
                  </a:lnTo>
                  <a:close/>
                </a:path>
                <a:path w="497839" h="436245">
                  <a:moveTo>
                    <a:pt x="132422" y="379653"/>
                  </a:moveTo>
                  <a:lnTo>
                    <a:pt x="123799" y="370281"/>
                  </a:lnTo>
                  <a:lnTo>
                    <a:pt x="119227" y="365493"/>
                  </a:lnTo>
                  <a:lnTo>
                    <a:pt x="106248" y="374510"/>
                  </a:lnTo>
                  <a:lnTo>
                    <a:pt x="99364" y="379450"/>
                  </a:lnTo>
                  <a:lnTo>
                    <a:pt x="94526" y="382968"/>
                  </a:lnTo>
                  <a:lnTo>
                    <a:pt x="99923" y="387032"/>
                  </a:lnTo>
                  <a:lnTo>
                    <a:pt x="105473" y="390906"/>
                  </a:lnTo>
                  <a:lnTo>
                    <a:pt x="111163" y="394563"/>
                  </a:lnTo>
                  <a:lnTo>
                    <a:pt x="119037" y="388899"/>
                  </a:lnTo>
                  <a:lnTo>
                    <a:pt x="125450" y="384429"/>
                  </a:lnTo>
                  <a:lnTo>
                    <a:pt x="132422" y="379653"/>
                  </a:lnTo>
                  <a:close/>
                </a:path>
                <a:path w="497839" h="436245">
                  <a:moveTo>
                    <a:pt x="137528" y="145376"/>
                  </a:moveTo>
                  <a:lnTo>
                    <a:pt x="136512" y="144551"/>
                  </a:lnTo>
                  <a:lnTo>
                    <a:pt x="135496" y="144005"/>
                  </a:lnTo>
                  <a:lnTo>
                    <a:pt x="133375" y="141414"/>
                  </a:lnTo>
                  <a:lnTo>
                    <a:pt x="132092" y="141439"/>
                  </a:lnTo>
                  <a:lnTo>
                    <a:pt x="128003" y="143027"/>
                  </a:lnTo>
                  <a:lnTo>
                    <a:pt x="125463" y="143370"/>
                  </a:lnTo>
                  <a:lnTo>
                    <a:pt x="122796" y="144005"/>
                  </a:lnTo>
                  <a:lnTo>
                    <a:pt x="122910" y="147637"/>
                  </a:lnTo>
                  <a:lnTo>
                    <a:pt x="122974" y="151447"/>
                  </a:lnTo>
                  <a:lnTo>
                    <a:pt x="123240" y="157276"/>
                  </a:lnTo>
                  <a:lnTo>
                    <a:pt x="123494" y="159296"/>
                  </a:lnTo>
                  <a:lnTo>
                    <a:pt x="123698" y="161315"/>
                  </a:lnTo>
                  <a:lnTo>
                    <a:pt x="123799" y="162255"/>
                  </a:lnTo>
                  <a:lnTo>
                    <a:pt x="124193" y="162509"/>
                  </a:lnTo>
                  <a:lnTo>
                    <a:pt x="125323" y="161467"/>
                  </a:lnTo>
                  <a:lnTo>
                    <a:pt x="125907" y="160997"/>
                  </a:lnTo>
                  <a:lnTo>
                    <a:pt x="132181" y="152755"/>
                  </a:lnTo>
                  <a:lnTo>
                    <a:pt x="135902" y="147777"/>
                  </a:lnTo>
                  <a:lnTo>
                    <a:pt x="137528" y="145376"/>
                  </a:lnTo>
                  <a:close/>
                </a:path>
                <a:path w="497839" h="436245">
                  <a:moveTo>
                    <a:pt x="206451" y="333463"/>
                  </a:moveTo>
                  <a:lnTo>
                    <a:pt x="199694" y="328968"/>
                  </a:lnTo>
                  <a:lnTo>
                    <a:pt x="188861" y="322072"/>
                  </a:lnTo>
                  <a:lnTo>
                    <a:pt x="180886" y="326529"/>
                  </a:lnTo>
                  <a:lnTo>
                    <a:pt x="173609" y="330809"/>
                  </a:lnTo>
                  <a:lnTo>
                    <a:pt x="166535" y="335076"/>
                  </a:lnTo>
                  <a:lnTo>
                    <a:pt x="167513" y="335800"/>
                  </a:lnTo>
                  <a:lnTo>
                    <a:pt x="166522" y="335076"/>
                  </a:lnTo>
                  <a:lnTo>
                    <a:pt x="156705" y="341045"/>
                  </a:lnTo>
                  <a:lnTo>
                    <a:pt x="151244" y="344474"/>
                  </a:lnTo>
                  <a:lnTo>
                    <a:pt x="139369" y="352018"/>
                  </a:lnTo>
                  <a:lnTo>
                    <a:pt x="133781" y="355714"/>
                  </a:lnTo>
                  <a:lnTo>
                    <a:pt x="128295" y="359321"/>
                  </a:lnTo>
                  <a:lnTo>
                    <a:pt x="119240" y="365493"/>
                  </a:lnTo>
                  <a:lnTo>
                    <a:pt x="123799" y="370281"/>
                  </a:lnTo>
                  <a:lnTo>
                    <a:pt x="132422" y="379653"/>
                  </a:lnTo>
                  <a:lnTo>
                    <a:pt x="138988" y="375196"/>
                  </a:lnTo>
                  <a:lnTo>
                    <a:pt x="148374" y="368973"/>
                  </a:lnTo>
                  <a:lnTo>
                    <a:pt x="138938" y="360337"/>
                  </a:lnTo>
                  <a:lnTo>
                    <a:pt x="141770" y="362864"/>
                  </a:lnTo>
                  <a:lnTo>
                    <a:pt x="148374" y="368960"/>
                  </a:lnTo>
                  <a:lnTo>
                    <a:pt x="166471" y="357327"/>
                  </a:lnTo>
                  <a:lnTo>
                    <a:pt x="177406" y="350520"/>
                  </a:lnTo>
                  <a:lnTo>
                    <a:pt x="183121" y="347078"/>
                  </a:lnTo>
                  <a:lnTo>
                    <a:pt x="194348" y="340334"/>
                  </a:lnTo>
                  <a:lnTo>
                    <a:pt x="199618" y="337400"/>
                  </a:lnTo>
                  <a:lnTo>
                    <a:pt x="204876" y="334340"/>
                  </a:lnTo>
                  <a:lnTo>
                    <a:pt x="206451" y="333463"/>
                  </a:lnTo>
                  <a:close/>
                </a:path>
                <a:path w="497839" h="436245">
                  <a:moveTo>
                    <a:pt x="300863" y="370700"/>
                  </a:moveTo>
                  <a:lnTo>
                    <a:pt x="282676" y="358279"/>
                  </a:lnTo>
                  <a:lnTo>
                    <a:pt x="273291" y="366064"/>
                  </a:lnTo>
                  <a:lnTo>
                    <a:pt x="263410" y="374586"/>
                  </a:lnTo>
                  <a:lnTo>
                    <a:pt x="258025" y="379272"/>
                  </a:lnTo>
                  <a:lnTo>
                    <a:pt x="251015" y="385495"/>
                  </a:lnTo>
                  <a:lnTo>
                    <a:pt x="241706" y="394068"/>
                  </a:lnTo>
                  <a:lnTo>
                    <a:pt x="251650" y="402704"/>
                  </a:lnTo>
                  <a:lnTo>
                    <a:pt x="241706" y="394068"/>
                  </a:lnTo>
                  <a:lnTo>
                    <a:pt x="235458" y="399821"/>
                  </a:lnTo>
                  <a:lnTo>
                    <a:pt x="223723" y="411073"/>
                  </a:lnTo>
                  <a:lnTo>
                    <a:pt x="214566" y="420027"/>
                  </a:lnTo>
                  <a:lnTo>
                    <a:pt x="206451" y="428155"/>
                  </a:lnTo>
                  <a:lnTo>
                    <a:pt x="203238" y="431406"/>
                  </a:lnTo>
                  <a:lnTo>
                    <a:pt x="205651" y="431863"/>
                  </a:lnTo>
                  <a:lnTo>
                    <a:pt x="208076" y="432308"/>
                  </a:lnTo>
                  <a:lnTo>
                    <a:pt x="210477" y="432701"/>
                  </a:lnTo>
                  <a:lnTo>
                    <a:pt x="218490" y="434009"/>
                  </a:lnTo>
                  <a:lnTo>
                    <a:pt x="226593" y="434936"/>
                  </a:lnTo>
                  <a:lnTo>
                    <a:pt x="234797" y="435495"/>
                  </a:lnTo>
                  <a:lnTo>
                    <a:pt x="240931" y="428955"/>
                  </a:lnTo>
                  <a:lnTo>
                    <a:pt x="233921" y="421525"/>
                  </a:lnTo>
                  <a:lnTo>
                    <a:pt x="240931" y="428942"/>
                  </a:lnTo>
                  <a:lnTo>
                    <a:pt x="252742" y="416648"/>
                  </a:lnTo>
                  <a:lnTo>
                    <a:pt x="259524" y="409778"/>
                  </a:lnTo>
                  <a:lnTo>
                    <a:pt x="267500" y="401815"/>
                  </a:lnTo>
                  <a:lnTo>
                    <a:pt x="281114" y="388759"/>
                  </a:lnTo>
                  <a:lnTo>
                    <a:pt x="286016" y="384149"/>
                  </a:lnTo>
                  <a:lnTo>
                    <a:pt x="300863" y="370700"/>
                  </a:lnTo>
                  <a:close/>
                </a:path>
                <a:path w="497839" h="436245">
                  <a:moveTo>
                    <a:pt x="387743" y="252183"/>
                  </a:moveTo>
                  <a:lnTo>
                    <a:pt x="330276" y="262305"/>
                  </a:lnTo>
                  <a:lnTo>
                    <a:pt x="328879" y="262674"/>
                  </a:lnTo>
                  <a:lnTo>
                    <a:pt x="330276" y="262674"/>
                  </a:lnTo>
                  <a:lnTo>
                    <a:pt x="328879" y="262686"/>
                  </a:lnTo>
                  <a:lnTo>
                    <a:pt x="316801" y="265976"/>
                  </a:lnTo>
                  <a:lnTo>
                    <a:pt x="273227" y="281254"/>
                  </a:lnTo>
                  <a:lnTo>
                    <a:pt x="244690" y="293497"/>
                  </a:lnTo>
                  <a:lnTo>
                    <a:pt x="253339" y="297395"/>
                  </a:lnTo>
                  <a:lnTo>
                    <a:pt x="244690" y="293509"/>
                  </a:lnTo>
                  <a:lnTo>
                    <a:pt x="234327" y="298323"/>
                  </a:lnTo>
                  <a:lnTo>
                    <a:pt x="225094" y="302869"/>
                  </a:lnTo>
                  <a:lnTo>
                    <a:pt x="214706" y="308114"/>
                  </a:lnTo>
                  <a:lnTo>
                    <a:pt x="206578" y="312381"/>
                  </a:lnTo>
                  <a:lnTo>
                    <a:pt x="194678" y="318757"/>
                  </a:lnTo>
                  <a:lnTo>
                    <a:pt x="188861" y="322059"/>
                  </a:lnTo>
                  <a:lnTo>
                    <a:pt x="199707" y="328955"/>
                  </a:lnTo>
                  <a:lnTo>
                    <a:pt x="206451" y="333451"/>
                  </a:lnTo>
                  <a:lnTo>
                    <a:pt x="216103" y="328053"/>
                  </a:lnTo>
                  <a:lnTo>
                    <a:pt x="225615" y="322935"/>
                  </a:lnTo>
                  <a:lnTo>
                    <a:pt x="237832" y="316509"/>
                  </a:lnTo>
                  <a:lnTo>
                    <a:pt x="277329" y="297561"/>
                  </a:lnTo>
                  <a:lnTo>
                    <a:pt x="328396" y="277799"/>
                  </a:lnTo>
                  <a:lnTo>
                    <a:pt x="370586" y="265938"/>
                  </a:lnTo>
                  <a:lnTo>
                    <a:pt x="387743" y="262585"/>
                  </a:lnTo>
                  <a:lnTo>
                    <a:pt x="387743" y="252183"/>
                  </a:lnTo>
                  <a:close/>
                </a:path>
                <a:path w="497839" h="436245">
                  <a:moveTo>
                    <a:pt x="444906" y="258495"/>
                  </a:moveTo>
                  <a:lnTo>
                    <a:pt x="437286" y="257073"/>
                  </a:lnTo>
                  <a:lnTo>
                    <a:pt x="429602" y="255816"/>
                  </a:lnTo>
                  <a:lnTo>
                    <a:pt x="421868" y="254711"/>
                  </a:lnTo>
                  <a:lnTo>
                    <a:pt x="421868" y="171005"/>
                  </a:lnTo>
                  <a:lnTo>
                    <a:pt x="421868" y="148678"/>
                  </a:lnTo>
                  <a:lnTo>
                    <a:pt x="421868" y="127800"/>
                  </a:lnTo>
                  <a:lnTo>
                    <a:pt x="315328" y="47891"/>
                  </a:lnTo>
                  <a:lnTo>
                    <a:pt x="287566" y="67424"/>
                  </a:lnTo>
                  <a:lnTo>
                    <a:pt x="287566" y="148678"/>
                  </a:lnTo>
                  <a:lnTo>
                    <a:pt x="287566" y="198602"/>
                  </a:lnTo>
                  <a:lnTo>
                    <a:pt x="231089" y="198602"/>
                  </a:lnTo>
                  <a:lnTo>
                    <a:pt x="231089" y="148678"/>
                  </a:lnTo>
                  <a:lnTo>
                    <a:pt x="287566" y="148678"/>
                  </a:lnTo>
                  <a:lnTo>
                    <a:pt x="287566" y="67424"/>
                  </a:lnTo>
                  <a:lnTo>
                    <a:pt x="231063" y="107162"/>
                  </a:lnTo>
                  <a:lnTo>
                    <a:pt x="231063" y="260858"/>
                  </a:lnTo>
                  <a:lnTo>
                    <a:pt x="228739" y="261366"/>
                  </a:lnTo>
                  <a:lnTo>
                    <a:pt x="231063" y="260858"/>
                  </a:lnTo>
                  <a:lnTo>
                    <a:pt x="231063" y="107162"/>
                  </a:lnTo>
                  <a:lnTo>
                    <a:pt x="210845" y="121386"/>
                  </a:lnTo>
                  <a:lnTo>
                    <a:pt x="210845" y="279146"/>
                  </a:lnTo>
                  <a:lnTo>
                    <a:pt x="206616" y="277571"/>
                  </a:lnTo>
                  <a:lnTo>
                    <a:pt x="201498" y="275551"/>
                  </a:lnTo>
                  <a:lnTo>
                    <a:pt x="210845" y="279146"/>
                  </a:lnTo>
                  <a:lnTo>
                    <a:pt x="210845" y="121386"/>
                  </a:lnTo>
                  <a:lnTo>
                    <a:pt x="202387" y="127330"/>
                  </a:lnTo>
                  <a:lnTo>
                    <a:pt x="202399" y="148678"/>
                  </a:lnTo>
                  <a:lnTo>
                    <a:pt x="202514" y="253834"/>
                  </a:lnTo>
                  <a:lnTo>
                    <a:pt x="188849" y="251079"/>
                  </a:lnTo>
                  <a:lnTo>
                    <a:pt x="175044" y="248678"/>
                  </a:lnTo>
                  <a:lnTo>
                    <a:pt x="161112" y="246659"/>
                  </a:lnTo>
                  <a:lnTo>
                    <a:pt x="147066" y="245008"/>
                  </a:lnTo>
                  <a:lnTo>
                    <a:pt x="147269" y="248272"/>
                  </a:lnTo>
                  <a:lnTo>
                    <a:pt x="148272" y="249491"/>
                  </a:lnTo>
                  <a:lnTo>
                    <a:pt x="149821" y="251104"/>
                  </a:lnTo>
                  <a:lnTo>
                    <a:pt x="150825" y="253034"/>
                  </a:lnTo>
                  <a:lnTo>
                    <a:pt x="139852" y="253263"/>
                  </a:lnTo>
                  <a:lnTo>
                    <a:pt x="139903" y="251383"/>
                  </a:lnTo>
                  <a:lnTo>
                    <a:pt x="142265" y="250266"/>
                  </a:lnTo>
                  <a:lnTo>
                    <a:pt x="142595" y="249326"/>
                  </a:lnTo>
                  <a:lnTo>
                    <a:pt x="142684" y="244563"/>
                  </a:lnTo>
                  <a:lnTo>
                    <a:pt x="128397" y="243408"/>
                  </a:lnTo>
                  <a:lnTo>
                    <a:pt x="128981" y="245376"/>
                  </a:lnTo>
                  <a:lnTo>
                    <a:pt x="128689" y="245745"/>
                  </a:lnTo>
                  <a:lnTo>
                    <a:pt x="112801" y="245922"/>
                  </a:lnTo>
                  <a:lnTo>
                    <a:pt x="112814" y="243611"/>
                  </a:lnTo>
                  <a:lnTo>
                    <a:pt x="113030" y="242608"/>
                  </a:lnTo>
                  <a:lnTo>
                    <a:pt x="90576" y="242252"/>
                  </a:lnTo>
                  <a:lnTo>
                    <a:pt x="78727" y="242455"/>
                  </a:lnTo>
                  <a:lnTo>
                    <a:pt x="66941" y="242925"/>
                  </a:lnTo>
                  <a:lnTo>
                    <a:pt x="55232" y="243662"/>
                  </a:lnTo>
                  <a:lnTo>
                    <a:pt x="55232" y="244424"/>
                  </a:lnTo>
                  <a:lnTo>
                    <a:pt x="100596" y="248119"/>
                  </a:lnTo>
                  <a:lnTo>
                    <a:pt x="140944" y="256374"/>
                  </a:lnTo>
                  <a:lnTo>
                    <a:pt x="189611" y="271246"/>
                  </a:lnTo>
                  <a:lnTo>
                    <a:pt x="183464" y="273037"/>
                  </a:lnTo>
                  <a:lnTo>
                    <a:pt x="171310" y="276961"/>
                  </a:lnTo>
                  <a:lnTo>
                    <a:pt x="181622" y="281419"/>
                  </a:lnTo>
                  <a:lnTo>
                    <a:pt x="184277" y="282663"/>
                  </a:lnTo>
                  <a:lnTo>
                    <a:pt x="171310" y="276961"/>
                  </a:lnTo>
                  <a:lnTo>
                    <a:pt x="163944" y="279412"/>
                  </a:lnTo>
                  <a:lnTo>
                    <a:pt x="162890" y="279793"/>
                  </a:lnTo>
                  <a:lnTo>
                    <a:pt x="163944" y="279400"/>
                  </a:lnTo>
                  <a:lnTo>
                    <a:pt x="171310" y="276961"/>
                  </a:lnTo>
                  <a:lnTo>
                    <a:pt x="158826" y="271754"/>
                  </a:lnTo>
                  <a:lnTo>
                    <a:pt x="118414" y="257797"/>
                  </a:lnTo>
                  <a:lnTo>
                    <a:pt x="58445" y="245706"/>
                  </a:lnTo>
                  <a:lnTo>
                    <a:pt x="58445" y="253593"/>
                  </a:lnTo>
                  <a:lnTo>
                    <a:pt x="58420" y="253466"/>
                  </a:lnTo>
                  <a:lnTo>
                    <a:pt x="58445" y="253593"/>
                  </a:lnTo>
                  <a:lnTo>
                    <a:pt x="58445" y="245706"/>
                  </a:lnTo>
                  <a:lnTo>
                    <a:pt x="57442" y="245554"/>
                  </a:lnTo>
                  <a:lnTo>
                    <a:pt x="57442" y="252793"/>
                  </a:lnTo>
                  <a:lnTo>
                    <a:pt x="55714" y="251599"/>
                  </a:lnTo>
                  <a:lnTo>
                    <a:pt x="57442" y="252793"/>
                  </a:lnTo>
                  <a:lnTo>
                    <a:pt x="57442" y="245554"/>
                  </a:lnTo>
                  <a:lnTo>
                    <a:pt x="55245" y="245237"/>
                  </a:lnTo>
                  <a:lnTo>
                    <a:pt x="55295" y="249770"/>
                  </a:lnTo>
                  <a:lnTo>
                    <a:pt x="55232" y="245237"/>
                  </a:lnTo>
                  <a:lnTo>
                    <a:pt x="51308" y="244919"/>
                  </a:lnTo>
                  <a:lnTo>
                    <a:pt x="49352" y="244754"/>
                  </a:lnTo>
                  <a:lnTo>
                    <a:pt x="49022" y="244716"/>
                  </a:lnTo>
                  <a:lnTo>
                    <a:pt x="49022" y="248183"/>
                  </a:lnTo>
                  <a:lnTo>
                    <a:pt x="48895" y="248500"/>
                  </a:lnTo>
                  <a:lnTo>
                    <a:pt x="49022" y="248183"/>
                  </a:lnTo>
                  <a:lnTo>
                    <a:pt x="49022" y="244716"/>
                  </a:lnTo>
                  <a:lnTo>
                    <a:pt x="47942" y="244627"/>
                  </a:lnTo>
                  <a:lnTo>
                    <a:pt x="47942" y="250088"/>
                  </a:lnTo>
                  <a:lnTo>
                    <a:pt x="47269" y="250774"/>
                  </a:lnTo>
                  <a:lnTo>
                    <a:pt x="47942" y="250088"/>
                  </a:lnTo>
                  <a:lnTo>
                    <a:pt x="47942" y="244627"/>
                  </a:lnTo>
                  <a:lnTo>
                    <a:pt x="47167" y="244551"/>
                  </a:lnTo>
                  <a:lnTo>
                    <a:pt x="49364" y="244551"/>
                  </a:lnTo>
                  <a:lnTo>
                    <a:pt x="49377" y="244386"/>
                  </a:lnTo>
                  <a:lnTo>
                    <a:pt x="49898" y="244449"/>
                  </a:lnTo>
                  <a:lnTo>
                    <a:pt x="51308" y="244462"/>
                  </a:lnTo>
                  <a:lnTo>
                    <a:pt x="53111" y="244436"/>
                  </a:lnTo>
                  <a:lnTo>
                    <a:pt x="55232" y="244436"/>
                  </a:lnTo>
                  <a:lnTo>
                    <a:pt x="55219" y="243662"/>
                  </a:lnTo>
                  <a:lnTo>
                    <a:pt x="55130" y="235432"/>
                  </a:lnTo>
                  <a:lnTo>
                    <a:pt x="55016" y="212217"/>
                  </a:lnTo>
                  <a:lnTo>
                    <a:pt x="55283" y="205435"/>
                  </a:lnTo>
                  <a:lnTo>
                    <a:pt x="55359" y="202895"/>
                  </a:lnTo>
                  <a:lnTo>
                    <a:pt x="55486" y="198666"/>
                  </a:lnTo>
                  <a:lnTo>
                    <a:pt x="55537" y="196850"/>
                  </a:lnTo>
                  <a:lnTo>
                    <a:pt x="55740" y="195059"/>
                  </a:lnTo>
                  <a:lnTo>
                    <a:pt x="55867" y="193268"/>
                  </a:lnTo>
                  <a:lnTo>
                    <a:pt x="55930" y="192392"/>
                  </a:lnTo>
                  <a:lnTo>
                    <a:pt x="56172" y="191643"/>
                  </a:lnTo>
                  <a:lnTo>
                    <a:pt x="56489" y="191325"/>
                  </a:lnTo>
                  <a:lnTo>
                    <a:pt x="59321" y="188518"/>
                  </a:lnTo>
                  <a:lnTo>
                    <a:pt x="61887" y="185915"/>
                  </a:lnTo>
                  <a:lnTo>
                    <a:pt x="62738" y="185089"/>
                  </a:lnTo>
                  <a:lnTo>
                    <a:pt x="66306" y="181622"/>
                  </a:lnTo>
                  <a:lnTo>
                    <a:pt x="68326" y="179844"/>
                  </a:lnTo>
                  <a:lnTo>
                    <a:pt x="70434" y="177850"/>
                  </a:lnTo>
                  <a:lnTo>
                    <a:pt x="70954" y="177850"/>
                  </a:lnTo>
                  <a:lnTo>
                    <a:pt x="76974" y="179666"/>
                  </a:lnTo>
                  <a:lnTo>
                    <a:pt x="77597" y="179666"/>
                  </a:lnTo>
                  <a:lnTo>
                    <a:pt x="82524" y="179844"/>
                  </a:lnTo>
                  <a:lnTo>
                    <a:pt x="87249" y="177850"/>
                  </a:lnTo>
                  <a:lnTo>
                    <a:pt x="89992" y="176695"/>
                  </a:lnTo>
                  <a:lnTo>
                    <a:pt x="90614" y="176352"/>
                  </a:lnTo>
                  <a:lnTo>
                    <a:pt x="92354" y="175171"/>
                  </a:lnTo>
                  <a:lnTo>
                    <a:pt x="93573" y="173583"/>
                  </a:lnTo>
                  <a:lnTo>
                    <a:pt x="97294" y="168757"/>
                  </a:lnTo>
                  <a:lnTo>
                    <a:pt x="97536" y="163156"/>
                  </a:lnTo>
                  <a:lnTo>
                    <a:pt x="94081" y="156946"/>
                  </a:lnTo>
                  <a:lnTo>
                    <a:pt x="93395" y="156006"/>
                  </a:lnTo>
                  <a:lnTo>
                    <a:pt x="93141" y="155702"/>
                  </a:lnTo>
                  <a:lnTo>
                    <a:pt x="92684" y="155117"/>
                  </a:lnTo>
                  <a:lnTo>
                    <a:pt x="66992" y="141693"/>
                  </a:lnTo>
                  <a:lnTo>
                    <a:pt x="66992" y="176352"/>
                  </a:lnTo>
                  <a:lnTo>
                    <a:pt x="66662" y="176695"/>
                  </a:lnTo>
                  <a:lnTo>
                    <a:pt x="64833" y="178206"/>
                  </a:lnTo>
                  <a:lnTo>
                    <a:pt x="63373" y="179451"/>
                  </a:lnTo>
                  <a:lnTo>
                    <a:pt x="64820" y="178206"/>
                  </a:lnTo>
                  <a:lnTo>
                    <a:pt x="66649" y="176695"/>
                  </a:lnTo>
                  <a:lnTo>
                    <a:pt x="66992" y="176352"/>
                  </a:lnTo>
                  <a:lnTo>
                    <a:pt x="66992" y="141693"/>
                  </a:lnTo>
                  <a:lnTo>
                    <a:pt x="65354" y="138353"/>
                  </a:lnTo>
                  <a:lnTo>
                    <a:pt x="64160" y="131737"/>
                  </a:lnTo>
                  <a:lnTo>
                    <a:pt x="64160" y="174459"/>
                  </a:lnTo>
                  <a:lnTo>
                    <a:pt x="62788" y="173583"/>
                  </a:lnTo>
                  <a:lnTo>
                    <a:pt x="64160" y="174459"/>
                  </a:lnTo>
                  <a:lnTo>
                    <a:pt x="64160" y="131737"/>
                  </a:lnTo>
                  <a:lnTo>
                    <a:pt x="71602" y="109169"/>
                  </a:lnTo>
                  <a:lnTo>
                    <a:pt x="71158" y="107861"/>
                  </a:lnTo>
                  <a:lnTo>
                    <a:pt x="70878" y="106502"/>
                  </a:lnTo>
                  <a:lnTo>
                    <a:pt x="70751" y="105105"/>
                  </a:lnTo>
                  <a:lnTo>
                    <a:pt x="68300" y="103720"/>
                  </a:lnTo>
                  <a:lnTo>
                    <a:pt x="70053" y="103720"/>
                  </a:lnTo>
                  <a:lnTo>
                    <a:pt x="64655" y="103047"/>
                  </a:lnTo>
                  <a:lnTo>
                    <a:pt x="60617" y="103720"/>
                  </a:lnTo>
                  <a:lnTo>
                    <a:pt x="58343" y="99834"/>
                  </a:lnTo>
                  <a:lnTo>
                    <a:pt x="55905" y="98031"/>
                  </a:lnTo>
                  <a:lnTo>
                    <a:pt x="50063" y="96024"/>
                  </a:lnTo>
                  <a:lnTo>
                    <a:pt x="50063" y="176695"/>
                  </a:lnTo>
                  <a:lnTo>
                    <a:pt x="50063" y="96024"/>
                  </a:lnTo>
                  <a:lnTo>
                    <a:pt x="49187" y="95719"/>
                  </a:lnTo>
                  <a:lnTo>
                    <a:pt x="49187" y="191122"/>
                  </a:lnTo>
                  <a:lnTo>
                    <a:pt x="48831" y="191325"/>
                  </a:lnTo>
                  <a:lnTo>
                    <a:pt x="49187" y="191122"/>
                  </a:lnTo>
                  <a:lnTo>
                    <a:pt x="49187" y="95719"/>
                  </a:lnTo>
                  <a:lnTo>
                    <a:pt x="48260" y="95389"/>
                  </a:lnTo>
                  <a:lnTo>
                    <a:pt x="48031" y="95415"/>
                  </a:lnTo>
                  <a:lnTo>
                    <a:pt x="48031" y="176212"/>
                  </a:lnTo>
                  <a:lnTo>
                    <a:pt x="47879" y="176212"/>
                  </a:lnTo>
                  <a:lnTo>
                    <a:pt x="47713" y="176174"/>
                  </a:lnTo>
                  <a:lnTo>
                    <a:pt x="48031" y="176212"/>
                  </a:lnTo>
                  <a:lnTo>
                    <a:pt x="48031" y="95415"/>
                  </a:lnTo>
                  <a:lnTo>
                    <a:pt x="43599" y="95885"/>
                  </a:lnTo>
                  <a:lnTo>
                    <a:pt x="39573" y="98996"/>
                  </a:lnTo>
                  <a:lnTo>
                    <a:pt x="39573" y="175933"/>
                  </a:lnTo>
                  <a:lnTo>
                    <a:pt x="38900" y="176682"/>
                  </a:lnTo>
                  <a:lnTo>
                    <a:pt x="39573" y="175933"/>
                  </a:lnTo>
                  <a:lnTo>
                    <a:pt x="39573" y="98996"/>
                  </a:lnTo>
                  <a:lnTo>
                    <a:pt x="37160" y="100863"/>
                  </a:lnTo>
                  <a:lnTo>
                    <a:pt x="37160" y="177850"/>
                  </a:lnTo>
                  <a:lnTo>
                    <a:pt x="36969" y="177850"/>
                  </a:lnTo>
                  <a:lnTo>
                    <a:pt x="37109" y="177761"/>
                  </a:lnTo>
                  <a:lnTo>
                    <a:pt x="37160" y="100863"/>
                  </a:lnTo>
                  <a:lnTo>
                    <a:pt x="36842" y="101104"/>
                  </a:lnTo>
                  <a:lnTo>
                    <a:pt x="35128" y="103720"/>
                  </a:lnTo>
                  <a:lnTo>
                    <a:pt x="34848" y="106502"/>
                  </a:lnTo>
                  <a:lnTo>
                    <a:pt x="34734" y="110210"/>
                  </a:lnTo>
                  <a:lnTo>
                    <a:pt x="33134" y="110490"/>
                  </a:lnTo>
                  <a:lnTo>
                    <a:pt x="32664" y="110490"/>
                  </a:lnTo>
                  <a:lnTo>
                    <a:pt x="28752" y="111569"/>
                  </a:lnTo>
                  <a:lnTo>
                    <a:pt x="26238" y="113220"/>
                  </a:lnTo>
                  <a:lnTo>
                    <a:pt x="22771" y="119087"/>
                  </a:lnTo>
                  <a:lnTo>
                    <a:pt x="22402" y="122212"/>
                  </a:lnTo>
                  <a:lnTo>
                    <a:pt x="23355" y="125539"/>
                  </a:lnTo>
                  <a:lnTo>
                    <a:pt x="23456" y="125945"/>
                  </a:lnTo>
                  <a:lnTo>
                    <a:pt x="21742" y="126479"/>
                  </a:lnTo>
                  <a:lnTo>
                    <a:pt x="19989" y="126822"/>
                  </a:lnTo>
                  <a:lnTo>
                    <a:pt x="16332" y="128130"/>
                  </a:lnTo>
                  <a:lnTo>
                    <a:pt x="14579" y="129438"/>
                  </a:lnTo>
                  <a:lnTo>
                    <a:pt x="10883" y="134645"/>
                  </a:lnTo>
                  <a:lnTo>
                    <a:pt x="10883" y="138684"/>
                  </a:lnTo>
                  <a:lnTo>
                    <a:pt x="14211" y="143395"/>
                  </a:lnTo>
                  <a:lnTo>
                    <a:pt x="15481" y="144437"/>
                  </a:lnTo>
                  <a:lnTo>
                    <a:pt x="17665" y="145694"/>
                  </a:lnTo>
                  <a:lnTo>
                    <a:pt x="16205" y="147129"/>
                  </a:lnTo>
                  <a:lnTo>
                    <a:pt x="14643" y="148437"/>
                  </a:lnTo>
                  <a:lnTo>
                    <a:pt x="10452" y="153339"/>
                  </a:lnTo>
                  <a:lnTo>
                    <a:pt x="8509" y="157353"/>
                  </a:lnTo>
                  <a:lnTo>
                    <a:pt x="7835" y="168414"/>
                  </a:lnTo>
                  <a:lnTo>
                    <a:pt x="9969" y="173139"/>
                  </a:lnTo>
                  <a:lnTo>
                    <a:pt x="17843" y="179997"/>
                  </a:lnTo>
                  <a:lnTo>
                    <a:pt x="22263" y="181063"/>
                  </a:lnTo>
                  <a:lnTo>
                    <a:pt x="26936" y="180860"/>
                  </a:lnTo>
                  <a:lnTo>
                    <a:pt x="28790" y="180860"/>
                  </a:lnTo>
                  <a:lnTo>
                    <a:pt x="31508" y="180251"/>
                  </a:lnTo>
                  <a:lnTo>
                    <a:pt x="34048" y="179209"/>
                  </a:lnTo>
                  <a:lnTo>
                    <a:pt x="34328" y="179209"/>
                  </a:lnTo>
                  <a:lnTo>
                    <a:pt x="48044" y="198894"/>
                  </a:lnTo>
                  <a:lnTo>
                    <a:pt x="49453" y="200825"/>
                  </a:lnTo>
                  <a:lnTo>
                    <a:pt x="49923" y="202895"/>
                  </a:lnTo>
                  <a:lnTo>
                    <a:pt x="49885" y="212217"/>
                  </a:lnTo>
                  <a:lnTo>
                    <a:pt x="49771" y="235775"/>
                  </a:lnTo>
                  <a:lnTo>
                    <a:pt x="49403" y="243649"/>
                  </a:lnTo>
                  <a:lnTo>
                    <a:pt x="49390" y="244119"/>
                  </a:lnTo>
                  <a:lnTo>
                    <a:pt x="49377" y="244259"/>
                  </a:lnTo>
                  <a:lnTo>
                    <a:pt x="46278" y="244513"/>
                  </a:lnTo>
                  <a:lnTo>
                    <a:pt x="46278" y="252514"/>
                  </a:lnTo>
                  <a:lnTo>
                    <a:pt x="46202" y="252679"/>
                  </a:lnTo>
                  <a:lnTo>
                    <a:pt x="46278" y="252514"/>
                  </a:lnTo>
                  <a:lnTo>
                    <a:pt x="46278" y="244513"/>
                  </a:lnTo>
                  <a:lnTo>
                    <a:pt x="37096" y="245325"/>
                  </a:lnTo>
                  <a:lnTo>
                    <a:pt x="24892" y="246811"/>
                  </a:lnTo>
                  <a:lnTo>
                    <a:pt x="12776" y="248589"/>
                  </a:lnTo>
                  <a:lnTo>
                    <a:pt x="0" y="250774"/>
                  </a:lnTo>
                  <a:lnTo>
                    <a:pt x="13322" y="250774"/>
                  </a:lnTo>
                  <a:lnTo>
                    <a:pt x="18186" y="251040"/>
                  </a:lnTo>
                  <a:lnTo>
                    <a:pt x="24536" y="251040"/>
                  </a:lnTo>
                  <a:lnTo>
                    <a:pt x="31508" y="251904"/>
                  </a:lnTo>
                  <a:lnTo>
                    <a:pt x="35953" y="252260"/>
                  </a:lnTo>
                  <a:lnTo>
                    <a:pt x="40716" y="252882"/>
                  </a:lnTo>
                  <a:lnTo>
                    <a:pt x="45770" y="253644"/>
                  </a:lnTo>
                  <a:lnTo>
                    <a:pt x="48831" y="254114"/>
                  </a:lnTo>
                  <a:lnTo>
                    <a:pt x="55283" y="255181"/>
                  </a:lnTo>
                  <a:lnTo>
                    <a:pt x="58801" y="255892"/>
                  </a:lnTo>
                  <a:lnTo>
                    <a:pt x="98005" y="265696"/>
                  </a:lnTo>
                  <a:lnTo>
                    <a:pt x="142608" y="281800"/>
                  </a:lnTo>
                  <a:lnTo>
                    <a:pt x="149428" y="284734"/>
                  </a:lnTo>
                  <a:lnTo>
                    <a:pt x="139001" y="288785"/>
                  </a:lnTo>
                  <a:lnTo>
                    <a:pt x="133858" y="290918"/>
                  </a:lnTo>
                  <a:lnTo>
                    <a:pt x="133794" y="313245"/>
                  </a:lnTo>
                  <a:lnTo>
                    <a:pt x="127190" y="309181"/>
                  </a:lnTo>
                  <a:lnTo>
                    <a:pt x="132118" y="312153"/>
                  </a:lnTo>
                  <a:lnTo>
                    <a:pt x="133794" y="313245"/>
                  </a:lnTo>
                  <a:lnTo>
                    <a:pt x="133794" y="290893"/>
                  </a:lnTo>
                  <a:lnTo>
                    <a:pt x="95326" y="273507"/>
                  </a:lnTo>
                  <a:lnTo>
                    <a:pt x="54279" y="259791"/>
                  </a:lnTo>
                  <a:lnTo>
                    <a:pt x="31140" y="254673"/>
                  </a:lnTo>
                  <a:lnTo>
                    <a:pt x="24206" y="253238"/>
                  </a:lnTo>
                  <a:lnTo>
                    <a:pt x="18059" y="252755"/>
                  </a:lnTo>
                  <a:lnTo>
                    <a:pt x="10490" y="251688"/>
                  </a:lnTo>
                  <a:lnTo>
                    <a:pt x="927" y="251206"/>
                  </a:lnTo>
                  <a:lnTo>
                    <a:pt x="3136" y="257797"/>
                  </a:lnTo>
                  <a:lnTo>
                    <a:pt x="16217" y="260299"/>
                  </a:lnTo>
                  <a:lnTo>
                    <a:pt x="29616" y="263715"/>
                  </a:lnTo>
                  <a:lnTo>
                    <a:pt x="69176" y="278257"/>
                  </a:lnTo>
                  <a:lnTo>
                    <a:pt x="105994" y="296684"/>
                  </a:lnTo>
                  <a:lnTo>
                    <a:pt x="112369" y="300367"/>
                  </a:lnTo>
                  <a:lnTo>
                    <a:pt x="104190" y="304241"/>
                  </a:lnTo>
                  <a:lnTo>
                    <a:pt x="100139" y="306260"/>
                  </a:lnTo>
                  <a:lnTo>
                    <a:pt x="103733" y="308648"/>
                  </a:lnTo>
                  <a:lnTo>
                    <a:pt x="115519" y="316788"/>
                  </a:lnTo>
                  <a:lnTo>
                    <a:pt x="107302" y="311188"/>
                  </a:lnTo>
                  <a:lnTo>
                    <a:pt x="103733" y="308660"/>
                  </a:lnTo>
                  <a:lnTo>
                    <a:pt x="100139" y="306260"/>
                  </a:lnTo>
                  <a:lnTo>
                    <a:pt x="94449" y="309092"/>
                  </a:lnTo>
                  <a:lnTo>
                    <a:pt x="92659" y="310019"/>
                  </a:lnTo>
                  <a:lnTo>
                    <a:pt x="94437" y="309079"/>
                  </a:lnTo>
                  <a:lnTo>
                    <a:pt x="100126" y="306260"/>
                  </a:lnTo>
                  <a:lnTo>
                    <a:pt x="88176" y="298475"/>
                  </a:lnTo>
                  <a:lnTo>
                    <a:pt x="84747" y="296468"/>
                  </a:lnTo>
                  <a:lnTo>
                    <a:pt x="84747" y="331838"/>
                  </a:lnTo>
                  <a:lnTo>
                    <a:pt x="72313" y="321094"/>
                  </a:lnTo>
                  <a:lnTo>
                    <a:pt x="80810" y="328422"/>
                  </a:lnTo>
                  <a:lnTo>
                    <a:pt x="84747" y="331838"/>
                  </a:lnTo>
                  <a:lnTo>
                    <a:pt x="84747" y="296468"/>
                  </a:lnTo>
                  <a:lnTo>
                    <a:pt x="40170" y="272656"/>
                  </a:lnTo>
                  <a:lnTo>
                    <a:pt x="4013" y="260235"/>
                  </a:lnTo>
                  <a:lnTo>
                    <a:pt x="7061" y="268351"/>
                  </a:lnTo>
                  <a:lnTo>
                    <a:pt x="8724" y="272326"/>
                  </a:lnTo>
                  <a:lnTo>
                    <a:pt x="19710" y="277139"/>
                  </a:lnTo>
                  <a:lnTo>
                    <a:pt x="31457" y="282879"/>
                  </a:lnTo>
                  <a:lnTo>
                    <a:pt x="71247" y="306552"/>
                  </a:lnTo>
                  <a:lnTo>
                    <a:pt x="83223" y="315010"/>
                  </a:lnTo>
                  <a:lnTo>
                    <a:pt x="84518" y="314325"/>
                  </a:lnTo>
                  <a:lnTo>
                    <a:pt x="83235" y="315023"/>
                  </a:lnTo>
                  <a:lnTo>
                    <a:pt x="75933" y="319024"/>
                  </a:lnTo>
                  <a:lnTo>
                    <a:pt x="72326" y="321081"/>
                  </a:lnTo>
                  <a:lnTo>
                    <a:pt x="70269" y="319354"/>
                  </a:lnTo>
                  <a:lnTo>
                    <a:pt x="70269" y="322249"/>
                  </a:lnTo>
                  <a:lnTo>
                    <a:pt x="66687" y="324294"/>
                  </a:lnTo>
                  <a:lnTo>
                    <a:pt x="65760" y="324853"/>
                  </a:lnTo>
                  <a:lnTo>
                    <a:pt x="66687" y="324281"/>
                  </a:lnTo>
                  <a:lnTo>
                    <a:pt x="70269" y="322249"/>
                  </a:lnTo>
                  <a:lnTo>
                    <a:pt x="70269" y="319354"/>
                  </a:lnTo>
                  <a:lnTo>
                    <a:pt x="39725" y="295998"/>
                  </a:lnTo>
                  <a:lnTo>
                    <a:pt x="11404" y="278511"/>
                  </a:lnTo>
                  <a:lnTo>
                    <a:pt x="14274" y="284721"/>
                  </a:lnTo>
                  <a:lnTo>
                    <a:pt x="17310" y="290855"/>
                  </a:lnTo>
                  <a:lnTo>
                    <a:pt x="20485" y="296887"/>
                  </a:lnTo>
                  <a:lnTo>
                    <a:pt x="23812" y="302831"/>
                  </a:lnTo>
                  <a:lnTo>
                    <a:pt x="31394" y="308952"/>
                  </a:lnTo>
                  <a:lnTo>
                    <a:pt x="33235" y="310451"/>
                  </a:lnTo>
                  <a:lnTo>
                    <a:pt x="64020" y="339432"/>
                  </a:lnTo>
                  <a:lnTo>
                    <a:pt x="80835" y="357568"/>
                  </a:lnTo>
                  <a:lnTo>
                    <a:pt x="90322" y="351891"/>
                  </a:lnTo>
                  <a:lnTo>
                    <a:pt x="100088" y="346252"/>
                  </a:lnTo>
                  <a:lnTo>
                    <a:pt x="108978" y="341172"/>
                  </a:lnTo>
                  <a:lnTo>
                    <a:pt x="113703" y="338569"/>
                  </a:lnTo>
                  <a:lnTo>
                    <a:pt x="131635" y="328904"/>
                  </a:lnTo>
                  <a:lnTo>
                    <a:pt x="124536" y="323519"/>
                  </a:lnTo>
                  <a:lnTo>
                    <a:pt x="119976" y="320230"/>
                  </a:lnTo>
                  <a:lnTo>
                    <a:pt x="124536" y="323507"/>
                  </a:lnTo>
                  <a:lnTo>
                    <a:pt x="131635" y="328891"/>
                  </a:lnTo>
                  <a:lnTo>
                    <a:pt x="146380" y="321284"/>
                  </a:lnTo>
                  <a:lnTo>
                    <a:pt x="162318" y="313397"/>
                  </a:lnTo>
                  <a:lnTo>
                    <a:pt x="169202" y="310146"/>
                  </a:lnTo>
                  <a:lnTo>
                    <a:pt x="156019" y="302653"/>
                  </a:lnTo>
                  <a:lnTo>
                    <a:pt x="162864" y="306451"/>
                  </a:lnTo>
                  <a:lnTo>
                    <a:pt x="169202" y="310146"/>
                  </a:lnTo>
                  <a:lnTo>
                    <a:pt x="186766" y="302094"/>
                  </a:lnTo>
                  <a:lnTo>
                    <a:pt x="169354" y="293624"/>
                  </a:lnTo>
                  <a:lnTo>
                    <a:pt x="157378" y="288124"/>
                  </a:lnTo>
                  <a:lnTo>
                    <a:pt x="169354" y="293624"/>
                  </a:lnTo>
                  <a:lnTo>
                    <a:pt x="186766" y="302094"/>
                  </a:lnTo>
                  <a:lnTo>
                    <a:pt x="193421" y="299135"/>
                  </a:lnTo>
                  <a:lnTo>
                    <a:pt x="206933" y="293471"/>
                  </a:lnTo>
                  <a:lnTo>
                    <a:pt x="196240" y="288188"/>
                  </a:lnTo>
                  <a:lnTo>
                    <a:pt x="195122" y="287667"/>
                  </a:lnTo>
                  <a:lnTo>
                    <a:pt x="196227" y="288175"/>
                  </a:lnTo>
                  <a:lnTo>
                    <a:pt x="206933" y="293458"/>
                  </a:lnTo>
                  <a:lnTo>
                    <a:pt x="217017" y="289306"/>
                  </a:lnTo>
                  <a:lnTo>
                    <a:pt x="226631" y="285623"/>
                  </a:lnTo>
                  <a:lnTo>
                    <a:pt x="215912" y="281203"/>
                  </a:lnTo>
                  <a:lnTo>
                    <a:pt x="216903" y="281597"/>
                  </a:lnTo>
                  <a:lnTo>
                    <a:pt x="226631" y="285623"/>
                  </a:lnTo>
                  <a:lnTo>
                    <a:pt x="245211" y="278853"/>
                  </a:lnTo>
                  <a:lnTo>
                    <a:pt x="259270" y="274142"/>
                  </a:lnTo>
                  <a:lnTo>
                    <a:pt x="266204" y="271995"/>
                  </a:lnTo>
                  <a:lnTo>
                    <a:pt x="251917" y="267131"/>
                  </a:lnTo>
                  <a:lnTo>
                    <a:pt x="266204" y="271983"/>
                  </a:lnTo>
                  <a:lnTo>
                    <a:pt x="285356" y="266369"/>
                  </a:lnTo>
                  <a:lnTo>
                    <a:pt x="292836" y="264414"/>
                  </a:lnTo>
                  <a:lnTo>
                    <a:pt x="330276" y="256527"/>
                  </a:lnTo>
                  <a:lnTo>
                    <a:pt x="378866" y="251599"/>
                  </a:lnTo>
                  <a:lnTo>
                    <a:pt x="387743" y="251561"/>
                  </a:lnTo>
                  <a:lnTo>
                    <a:pt x="387743" y="250939"/>
                  </a:lnTo>
                  <a:lnTo>
                    <a:pt x="374561" y="250050"/>
                  </a:lnTo>
                  <a:lnTo>
                    <a:pt x="361289" y="249478"/>
                  </a:lnTo>
                  <a:lnTo>
                    <a:pt x="347954" y="249224"/>
                  </a:lnTo>
                  <a:lnTo>
                    <a:pt x="330276" y="249389"/>
                  </a:lnTo>
                  <a:lnTo>
                    <a:pt x="330276" y="200063"/>
                  </a:lnTo>
                  <a:lnTo>
                    <a:pt x="330555" y="198602"/>
                  </a:lnTo>
                  <a:lnTo>
                    <a:pt x="332524" y="188760"/>
                  </a:lnTo>
                  <a:lnTo>
                    <a:pt x="338683" y="179514"/>
                  </a:lnTo>
                  <a:lnTo>
                    <a:pt x="347827" y="173291"/>
                  </a:lnTo>
                  <a:lnTo>
                    <a:pt x="359016" y="171005"/>
                  </a:lnTo>
                  <a:lnTo>
                    <a:pt x="370192" y="173291"/>
                  </a:lnTo>
                  <a:lnTo>
                    <a:pt x="379336" y="179514"/>
                  </a:lnTo>
                  <a:lnTo>
                    <a:pt x="385495" y="188760"/>
                  </a:lnTo>
                  <a:lnTo>
                    <a:pt x="387756" y="200063"/>
                  </a:lnTo>
                  <a:lnTo>
                    <a:pt x="387756" y="250926"/>
                  </a:lnTo>
                  <a:lnTo>
                    <a:pt x="387756" y="251688"/>
                  </a:lnTo>
                  <a:lnTo>
                    <a:pt x="393141" y="251688"/>
                  </a:lnTo>
                  <a:lnTo>
                    <a:pt x="388277" y="252183"/>
                  </a:lnTo>
                  <a:lnTo>
                    <a:pt x="387756" y="252183"/>
                  </a:lnTo>
                  <a:lnTo>
                    <a:pt x="387756" y="262585"/>
                  </a:lnTo>
                  <a:lnTo>
                    <a:pt x="395973" y="261239"/>
                  </a:lnTo>
                  <a:lnTo>
                    <a:pt x="403555" y="260096"/>
                  </a:lnTo>
                  <a:lnTo>
                    <a:pt x="410413" y="259549"/>
                  </a:lnTo>
                  <a:lnTo>
                    <a:pt x="414515" y="259041"/>
                  </a:lnTo>
                  <a:lnTo>
                    <a:pt x="418338" y="258813"/>
                  </a:lnTo>
                  <a:lnTo>
                    <a:pt x="421868" y="258660"/>
                  </a:lnTo>
                  <a:lnTo>
                    <a:pt x="427609" y="258470"/>
                  </a:lnTo>
                  <a:lnTo>
                    <a:pt x="430098" y="258330"/>
                  </a:lnTo>
                  <a:lnTo>
                    <a:pt x="432816" y="258140"/>
                  </a:lnTo>
                  <a:lnTo>
                    <a:pt x="435267" y="258343"/>
                  </a:lnTo>
                  <a:lnTo>
                    <a:pt x="444906" y="258495"/>
                  </a:lnTo>
                  <a:close/>
                </a:path>
                <a:path w="497839" h="436245">
                  <a:moveTo>
                    <a:pt x="458698" y="115290"/>
                  </a:moveTo>
                  <a:lnTo>
                    <a:pt x="457593" y="106959"/>
                  </a:lnTo>
                  <a:lnTo>
                    <a:pt x="319227" y="38"/>
                  </a:lnTo>
                  <a:lnTo>
                    <a:pt x="312762" y="12"/>
                  </a:lnTo>
                  <a:lnTo>
                    <a:pt x="176999" y="102641"/>
                  </a:lnTo>
                  <a:lnTo>
                    <a:pt x="171196" y="107022"/>
                  </a:lnTo>
                  <a:lnTo>
                    <a:pt x="170002" y="115341"/>
                  </a:lnTo>
                  <a:lnTo>
                    <a:pt x="176923" y="124688"/>
                  </a:lnTo>
                  <a:lnTo>
                    <a:pt x="180860" y="126530"/>
                  </a:lnTo>
                  <a:lnTo>
                    <a:pt x="184861" y="126530"/>
                  </a:lnTo>
                  <a:lnTo>
                    <a:pt x="187591" y="126530"/>
                  </a:lnTo>
                  <a:lnTo>
                    <a:pt x="190347" y="125666"/>
                  </a:lnTo>
                  <a:lnTo>
                    <a:pt x="315836" y="30810"/>
                  </a:lnTo>
                  <a:lnTo>
                    <a:pt x="441667" y="128041"/>
                  </a:lnTo>
                  <a:lnTo>
                    <a:pt x="449910" y="126936"/>
                  </a:lnTo>
                  <a:lnTo>
                    <a:pt x="458698" y="115290"/>
                  </a:lnTo>
                  <a:close/>
                </a:path>
                <a:path w="497839" h="436245">
                  <a:moveTo>
                    <a:pt x="496811" y="272884"/>
                  </a:moveTo>
                  <a:lnTo>
                    <a:pt x="492429" y="274510"/>
                  </a:lnTo>
                  <a:lnTo>
                    <a:pt x="488670" y="275907"/>
                  </a:lnTo>
                  <a:lnTo>
                    <a:pt x="476923" y="281406"/>
                  </a:lnTo>
                  <a:lnTo>
                    <a:pt x="474294" y="283057"/>
                  </a:lnTo>
                  <a:lnTo>
                    <a:pt x="466991" y="287096"/>
                  </a:lnTo>
                  <a:lnTo>
                    <a:pt x="456107" y="294068"/>
                  </a:lnTo>
                  <a:lnTo>
                    <a:pt x="449656" y="298945"/>
                  </a:lnTo>
                  <a:lnTo>
                    <a:pt x="446201" y="301320"/>
                  </a:lnTo>
                  <a:lnTo>
                    <a:pt x="439521" y="306920"/>
                  </a:lnTo>
                  <a:lnTo>
                    <a:pt x="435965" y="309651"/>
                  </a:lnTo>
                  <a:lnTo>
                    <a:pt x="425551" y="319011"/>
                  </a:lnTo>
                  <a:lnTo>
                    <a:pt x="415086" y="329323"/>
                  </a:lnTo>
                  <a:lnTo>
                    <a:pt x="401116" y="344398"/>
                  </a:lnTo>
                  <a:lnTo>
                    <a:pt x="415721" y="355714"/>
                  </a:lnTo>
                  <a:lnTo>
                    <a:pt x="401104" y="344398"/>
                  </a:lnTo>
                  <a:lnTo>
                    <a:pt x="371106" y="381495"/>
                  </a:lnTo>
                  <a:lnTo>
                    <a:pt x="345071" y="419442"/>
                  </a:lnTo>
                  <a:lnTo>
                    <a:pt x="368198" y="409473"/>
                  </a:lnTo>
                  <a:lnTo>
                    <a:pt x="410743" y="383400"/>
                  </a:lnTo>
                  <a:lnTo>
                    <a:pt x="450329" y="346875"/>
                  </a:lnTo>
                  <a:lnTo>
                    <a:pt x="483984" y="299326"/>
                  </a:lnTo>
                  <a:lnTo>
                    <a:pt x="496811" y="272884"/>
                  </a:lnTo>
                  <a:close/>
                </a:path>
                <a:path w="497839" h="436245">
                  <a:moveTo>
                    <a:pt x="497598" y="271068"/>
                  </a:moveTo>
                  <a:lnTo>
                    <a:pt x="484797" y="267500"/>
                  </a:lnTo>
                  <a:lnTo>
                    <a:pt x="471868" y="264236"/>
                  </a:lnTo>
                  <a:lnTo>
                    <a:pt x="458838" y="261277"/>
                  </a:lnTo>
                  <a:lnTo>
                    <a:pt x="446570" y="258813"/>
                  </a:lnTo>
                  <a:lnTo>
                    <a:pt x="442760" y="258813"/>
                  </a:lnTo>
                  <a:lnTo>
                    <a:pt x="437400" y="259130"/>
                  </a:lnTo>
                  <a:lnTo>
                    <a:pt x="435292" y="259308"/>
                  </a:lnTo>
                  <a:lnTo>
                    <a:pt x="432866" y="259308"/>
                  </a:lnTo>
                  <a:lnTo>
                    <a:pt x="430174" y="259715"/>
                  </a:lnTo>
                  <a:lnTo>
                    <a:pt x="427647" y="260057"/>
                  </a:lnTo>
                  <a:lnTo>
                    <a:pt x="424865" y="260362"/>
                  </a:lnTo>
                  <a:lnTo>
                    <a:pt x="421855" y="260731"/>
                  </a:lnTo>
                  <a:lnTo>
                    <a:pt x="418439" y="261162"/>
                  </a:lnTo>
                  <a:lnTo>
                    <a:pt x="414743" y="261683"/>
                  </a:lnTo>
                  <a:lnTo>
                    <a:pt x="410794" y="262496"/>
                  </a:lnTo>
                  <a:lnTo>
                    <a:pt x="409778" y="262674"/>
                  </a:lnTo>
                  <a:lnTo>
                    <a:pt x="421855" y="262674"/>
                  </a:lnTo>
                  <a:lnTo>
                    <a:pt x="409778" y="262686"/>
                  </a:lnTo>
                  <a:lnTo>
                    <a:pt x="404177" y="263626"/>
                  </a:lnTo>
                  <a:lnTo>
                    <a:pt x="403694" y="263626"/>
                  </a:lnTo>
                  <a:lnTo>
                    <a:pt x="385889" y="268020"/>
                  </a:lnTo>
                  <a:lnTo>
                    <a:pt x="342188" y="282625"/>
                  </a:lnTo>
                  <a:lnTo>
                    <a:pt x="323430" y="290626"/>
                  </a:lnTo>
                  <a:lnTo>
                    <a:pt x="320357" y="291998"/>
                  </a:lnTo>
                  <a:lnTo>
                    <a:pt x="285902" y="309029"/>
                  </a:lnTo>
                  <a:lnTo>
                    <a:pt x="281736" y="311315"/>
                  </a:lnTo>
                  <a:lnTo>
                    <a:pt x="282676" y="311810"/>
                  </a:lnTo>
                  <a:lnTo>
                    <a:pt x="281724" y="311315"/>
                  </a:lnTo>
                  <a:lnTo>
                    <a:pt x="269989" y="317842"/>
                  </a:lnTo>
                  <a:lnTo>
                    <a:pt x="260769" y="323240"/>
                  </a:lnTo>
                  <a:lnTo>
                    <a:pt x="255041" y="326593"/>
                  </a:lnTo>
                  <a:lnTo>
                    <a:pt x="245833" y="332295"/>
                  </a:lnTo>
                  <a:lnTo>
                    <a:pt x="245833" y="361200"/>
                  </a:lnTo>
                  <a:lnTo>
                    <a:pt x="235572" y="353618"/>
                  </a:lnTo>
                  <a:lnTo>
                    <a:pt x="240830" y="357441"/>
                  </a:lnTo>
                  <a:lnTo>
                    <a:pt x="245833" y="361200"/>
                  </a:lnTo>
                  <a:lnTo>
                    <a:pt x="245833" y="332295"/>
                  </a:lnTo>
                  <a:lnTo>
                    <a:pt x="243751" y="333578"/>
                  </a:lnTo>
                  <a:lnTo>
                    <a:pt x="230632" y="341909"/>
                  </a:lnTo>
                  <a:lnTo>
                    <a:pt x="224663" y="345884"/>
                  </a:lnTo>
                  <a:lnTo>
                    <a:pt x="215569" y="351917"/>
                  </a:lnTo>
                  <a:lnTo>
                    <a:pt x="206375" y="358216"/>
                  </a:lnTo>
                  <a:lnTo>
                    <a:pt x="201942" y="361378"/>
                  </a:lnTo>
                  <a:lnTo>
                    <a:pt x="201079" y="361988"/>
                  </a:lnTo>
                  <a:lnTo>
                    <a:pt x="195516" y="365912"/>
                  </a:lnTo>
                  <a:lnTo>
                    <a:pt x="184899" y="373684"/>
                  </a:lnTo>
                  <a:lnTo>
                    <a:pt x="167208" y="387032"/>
                  </a:lnTo>
                  <a:lnTo>
                    <a:pt x="161328" y="391566"/>
                  </a:lnTo>
                  <a:lnTo>
                    <a:pt x="155752" y="395973"/>
                  </a:lnTo>
                  <a:lnTo>
                    <a:pt x="150533" y="400164"/>
                  </a:lnTo>
                  <a:lnTo>
                    <a:pt x="155562" y="406082"/>
                  </a:lnTo>
                  <a:lnTo>
                    <a:pt x="150520" y="400177"/>
                  </a:lnTo>
                  <a:lnTo>
                    <a:pt x="138582" y="409930"/>
                  </a:lnTo>
                  <a:lnTo>
                    <a:pt x="145961" y="413372"/>
                  </a:lnTo>
                  <a:lnTo>
                    <a:pt x="153466" y="416585"/>
                  </a:lnTo>
                  <a:lnTo>
                    <a:pt x="161086" y="419569"/>
                  </a:lnTo>
                  <a:lnTo>
                    <a:pt x="168808" y="422325"/>
                  </a:lnTo>
                  <a:lnTo>
                    <a:pt x="171005" y="423075"/>
                  </a:lnTo>
                  <a:lnTo>
                    <a:pt x="172097" y="423430"/>
                  </a:lnTo>
                  <a:lnTo>
                    <a:pt x="177114" y="418985"/>
                  </a:lnTo>
                  <a:lnTo>
                    <a:pt x="182626" y="414159"/>
                  </a:lnTo>
                  <a:lnTo>
                    <a:pt x="188683" y="408952"/>
                  </a:lnTo>
                  <a:lnTo>
                    <a:pt x="206489" y="394004"/>
                  </a:lnTo>
                  <a:lnTo>
                    <a:pt x="194767" y="382752"/>
                  </a:lnTo>
                  <a:lnTo>
                    <a:pt x="206502" y="393992"/>
                  </a:lnTo>
                  <a:lnTo>
                    <a:pt x="218262" y="384403"/>
                  </a:lnTo>
                  <a:lnTo>
                    <a:pt x="224485" y="379514"/>
                  </a:lnTo>
                  <a:lnTo>
                    <a:pt x="237769" y="369150"/>
                  </a:lnTo>
                  <a:lnTo>
                    <a:pt x="242544" y="365594"/>
                  </a:lnTo>
                  <a:lnTo>
                    <a:pt x="247129" y="362165"/>
                  </a:lnTo>
                  <a:lnTo>
                    <a:pt x="260286" y="352539"/>
                  </a:lnTo>
                  <a:lnTo>
                    <a:pt x="266839" y="347916"/>
                  </a:lnTo>
                  <a:lnTo>
                    <a:pt x="254901" y="340385"/>
                  </a:lnTo>
                  <a:lnTo>
                    <a:pt x="265582" y="347103"/>
                  </a:lnTo>
                  <a:lnTo>
                    <a:pt x="266839" y="347903"/>
                  </a:lnTo>
                  <a:lnTo>
                    <a:pt x="277406" y="340575"/>
                  </a:lnTo>
                  <a:lnTo>
                    <a:pt x="282765" y="336969"/>
                  </a:lnTo>
                  <a:lnTo>
                    <a:pt x="287312" y="333908"/>
                  </a:lnTo>
                  <a:lnTo>
                    <a:pt x="297649" y="327190"/>
                  </a:lnTo>
                  <a:lnTo>
                    <a:pt x="304152" y="323151"/>
                  </a:lnTo>
                  <a:lnTo>
                    <a:pt x="295960" y="318681"/>
                  </a:lnTo>
                  <a:lnTo>
                    <a:pt x="304152" y="323151"/>
                  </a:lnTo>
                  <a:lnTo>
                    <a:pt x="308978" y="320217"/>
                  </a:lnTo>
                  <a:lnTo>
                    <a:pt x="313702" y="317207"/>
                  </a:lnTo>
                  <a:lnTo>
                    <a:pt x="323811" y="311442"/>
                  </a:lnTo>
                  <a:lnTo>
                    <a:pt x="328980" y="308368"/>
                  </a:lnTo>
                  <a:lnTo>
                    <a:pt x="337566" y="303796"/>
                  </a:lnTo>
                  <a:lnTo>
                    <a:pt x="342023" y="301371"/>
                  </a:lnTo>
                  <a:lnTo>
                    <a:pt x="344614" y="299999"/>
                  </a:lnTo>
                  <a:lnTo>
                    <a:pt x="347243" y="298729"/>
                  </a:lnTo>
                  <a:lnTo>
                    <a:pt x="357492" y="293585"/>
                  </a:lnTo>
                  <a:lnTo>
                    <a:pt x="367677" y="288925"/>
                  </a:lnTo>
                  <a:lnTo>
                    <a:pt x="370141" y="287705"/>
                  </a:lnTo>
                  <a:lnTo>
                    <a:pt x="380072" y="283591"/>
                  </a:lnTo>
                  <a:lnTo>
                    <a:pt x="384924" y="281495"/>
                  </a:lnTo>
                  <a:lnTo>
                    <a:pt x="389775" y="279781"/>
                  </a:lnTo>
                  <a:lnTo>
                    <a:pt x="394449" y="278079"/>
                  </a:lnTo>
                  <a:lnTo>
                    <a:pt x="399084" y="276288"/>
                  </a:lnTo>
                  <a:lnTo>
                    <a:pt x="403694" y="274916"/>
                  </a:lnTo>
                  <a:lnTo>
                    <a:pt x="410298" y="272884"/>
                  </a:lnTo>
                  <a:lnTo>
                    <a:pt x="412432" y="272161"/>
                  </a:lnTo>
                  <a:lnTo>
                    <a:pt x="414553" y="271589"/>
                  </a:lnTo>
                  <a:lnTo>
                    <a:pt x="428663" y="268020"/>
                  </a:lnTo>
                  <a:lnTo>
                    <a:pt x="430580" y="267754"/>
                  </a:lnTo>
                  <a:lnTo>
                    <a:pt x="431863" y="267500"/>
                  </a:lnTo>
                  <a:lnTo>
                    <a:pt x="436092" y="266725"/>
                  </a:lnTo>
                  <a:lnTo>
                    <a:pt x="439496" y="265976"/>
                  </a:lnTo>
                  <a:lnTo>
                    <a:pt x="442036" y="265633"/>
                  </a:lnTo>
                  <a:lnTo>
                    <a:pt x="451485" y="264515"/>
                  </a:lnTo>
                  <a:lnTo>
                    <a:pt x="452818" y="264375"/>
                  </a:lnTo>
                  <a:lnTo>
                    <a:pt x="453821" y="264236"/>
                  </a:lnTo>
                  <a:lnTo>
                    <a:pt x="451434" y="264236"/>
                  </a:lnTo>
                  <a:lnTo>
                    <a:pt x="467893" y="263626"/>
                  </a:lnTo>
                  <a:lnTo>
                    <a:pt x="468109" y="263626"/>
                  </a:lnTo>
                  <a:lnTo>
                    <a:pt x="455371" y="265163"/>
                  </a:lnTo>
                  <a:lnTo>
                    <a:pt x="454202" y="265366"/>
                  </a:lnTo>
                  <a:lnTo>
                    <a:pt x="452983" y="265633"/>
                  </a:lnTo>
                  <a:lnTo>
                    <a:pt x="443077" y="267627"/>
                  </a:lnTo>
                  <a:lnTo>
                    <a:pt x="439966" y="268312"/>
                  </a:lnTo>
                  <a:lnTo>
                    <a:pt x="436511" y="269379"/>
                  </a:lnTo>
                  <a:lnTo>
                    <a:pt x="430987" y="270878"/>
                  </a:lnTo>
                  <a:lnTo>
                    <a:pt x="429475" y="271208"/>
                  </a:lnTo>
                  <a:lnTo>
                    <a:pt x="415912" y="275869"/>
                  </a:lnTo>
                  <a:lnTo>
                    <a:pt x="413867" y="276606"/>
                  </a:lnTo>
                  <a:lnTo>
                    <a:pt x="411835" y="277495"/>
                  </a:lnTo>
                  <a:lnTo>
                    <a:pt x="405523" y="280022"/>
                  </a:lnTo>
                  <a:lnTo>
                    <a:pt x="401142" y="281724"/>
                  </a:lnTo>
                  <a:lnTo>
                    <a:pt x="396735" y="283857"/>
                  </a:lnTo>
                  <a:lnTo>
                    <a:pt x="392303" y="285915"/>
                  </a:lnTo>
                  <a:lnTo>
                    <a:pt x="387705" y="287959"/>
                  </a:lnTo>
                  <a:lnTo>
                    <a:pt x="383133" y="290423"/>
                  </a:lnTo>
                  <a:lnTo>
                    <a:pt x="373761" y="295249"/>
                  </a:lnTo>
                  <a:lnTo>
                    <a:pt x="371297" y="296722"/>
                  </a:lnTo>
                  <a:lnTo>
                    <a:pt x="369062" y="297954"/>
                  </a:lnTo>
                  <a:lnTo>
                    <a:pt x="361873" y="302018"/>
                  </a:lnTo>
                  <a:lnTo>
                    <a:pt x="350735" y="308787"/>
                  </a:lnTo>
                  <a:lnTo>
                    <a:pt x="348767" y="310032"/>
                  </a:lnTo>
                  <a:lnTo>
                    <a:pt x="340131" y="315633"/>
                  </a:lnTo>
                  <a:lnTo>
                    <a:pt x="335216" y="318757"/>
                  </a:lnTo>
                  <a:lnTo>
                    <a:pt x="334949" y="318947"/>
                  </a:lnTo>
                  <a:lnTo>
                    <a:pt x="334949" y="340702"/>
                  </a:lnTo>
                  <a:lnTo>
                    <a:pt x="321716" y="333006"/>
                  </a:lnTo>
                  <a:lnTo>
                    <a:pt x="332867" y="339445"/>
                  </a:lnTo>
                  <a:lnTo>
                    <a:pt x="334949" y="340702"/>
                  </a:lnTo>
                  <a:lnTo>
                    <a:pt x="334949" y="318947"/>
                  </a:lnTo>
                  <a:lnTo>
                    <a:pt x="320535" y="329069"/>
                  </a:lnTo>
                  <a:lnTo>
                    <a:pt x="318058" y="330885"/>
                  </a:lnTo>
                  <a:lnTo>
                    <a:pt x="306387" y="339496"/>
                  </a:lnTo>
                  <a:lnTo>
                    <a:pt x="297294" y="346519"/>
                  </a:lnTo>
                  <a:lnTo>
                    <a:pt x="287274" y="354507"/>
                  </a:lnTo>
                  <a:lnTo>
                    <a:pt x="282676" y="358267"/>
                  </a:lnTo>
                  <a:lnTo>
                    <a:pt x="293497" y="365582"/>
                  </a:lnTo>
                  <a:lnTo>
                    <a:pt x="300863" y="370700"/>
                  </a:lnTo>
                  <a:lnTo>
                    <a:pt x="309067" y="363474"/>
                  </a:lnTo>
                  <a:lnTo>
                    <a:pt x="314820" y="358597"/>
                  </a:lnTo>
                  <a:lnTo>
                    <a:pt x="302666" y="350139"/>
                  </a:lnTo>
                  <a:lnTo>
                    <a:pt x="314820" y="358597"/>
                  </a:lnTo>
                  <a:lnTo>
                    <a:pt x="319811" y="354368"/>
                  </a:lnTo>
                  <a:lnTo>
                    <a:pt x="326872" y="348665"/>
                  </a:lnTo>
                  <a:lnTo>
                    <a:pt x="331292" y="344944"/>
                  </a:lnTo>
                  <a:lnTo>
                    <a:pt x="336029" y="341350"/>
                  </a:lnTo>
                  <a:lnTo>
                    <a:pt x="345033" y="334365"/>
                  </a:lnTo>
                  <a:lnTo>
                    <a:pt x="356463" y="326021"/>
                  </a:lnTo>
                  <a:lnTo>
                    <a:pt x="365264" y="319900"/>
                  </a:lnTo>
                  <a:lnTo>
                    <a:pt x="369189" y="317157"/>
                  </a:lnTo>
                  <a:lnTo>
                    <a:pt x="403961" y="296075"/>
                  </a:lnTo>
                  <a:lnTo>
                    <a:pt x="428917" y="283857"/>
                  </a:lnTo>
                  <a:lnTo>
                    <a:pt x="432955" y="281940"/>
                  </a:lnTo>
                  <a:lnTo>
                    <a:pt x="436816" y="280631"/>
                  </a:lnTo>
                  <a:lnTo>
                    <a:pt x="440296" y="279234"/>
                  </a:lnTo>
                  <a:lnTo>
                    <a:pt x="442366" y="278434"/>
                  </a:lnTo>
                  <a:lnTo>
                    <a:pt x="444131" y="277698"/>
                  </a:lnTo>
                  <a:lnTo>
                    <a:pt x="445897" y="277075"/>
                  </a:lnTo>
                  <a:lnTo>
                    <a:pt x="458165" y="273075"/>
                  </a:lnTo>
                  <a:lnTo>
                    <a:pt x="468452" y="270433"/>
                  </a:lnTo>
                  <a:lnTo>
                    <a:pt x="470852" y="269748"/>
                  </a:lnTo>
                  <a:lnTo>
                    <a:pt x="473075" y="269379"/>
                  </a:lnTo>
                  <a:lnTo>
                    <a:pt x="483400" y="267500"/>
                  </a:lnTo>
                  <a:lnTo>
                    <a:pt x="483565" y="267500"/>
                  </a:lnTo>
                  <a:lnTo>
                    <a:pt x="472909" y="270433"/>
                  </a:lnTo>
                  <a:lnTo>
                    <a:pt x="471157" y="270878"/>
                  </a:lnTo>
                  <a:lnTo>
                    <a:pt x="468820" y="271767"/>
                  </a:lnTo>
                  <a:lnTo>
                    <a:pt x="458901" y="275285"/>
                  </a:lnTo>
                  <a:lnTo>
                    <a:pt x="447167" y="280289"/>
                  </a:lnTo>
                  <a:lnTo>
                    <a:pt x="445490" y="281051"/>
                  </a:lnTo>
                  <a:lnTo>
                    <a:pt x="443788" y="281940"/>
                  </a:lnTo>
                  <a:lnTo>
                    <a:pt x="442074" y="282778"/>
                  </a:lnTo>
                  <a:lnTo>
                    <a:pt x="438619" y="284543"/>
                  </a:lnTo>
                  <a:lnTo>
                    <a:pt x="434898" y="286181"/>
                  </a:lnTo>
                  <a:lnTo>
                    <a:pt x="431228" y="288353"/>
                  </a:lnTo>
                  <a:lnTo>
                    <a:pt x="395427" y="311048"/>
                  </a:lnTo>
                  <a:lnTo>
                    <a:pt x="375361" y="326364"/>
                  </a:lnTo>
                  <a:lnTo>
                    <a:pt x="363969" y="335826"/>
                  </a:lnTo>
                  <a:lnTo>
                    <a:pt x="354761" y="343877"/>
                  </a:lnTo>
                  <a:lnTo>
                    <a:pt x="348957" y="349199"/>
                  </a:lnTo>
                  <a:lnTo>
                    <a:pt x="341058" y="356438"/>
                  </a:lnTo>
                  <a:lnTo>
                    <a:pt x="337045" y="360464"/>
                  </a:lnTo>
                  <a:lnTo>
                    <a:pt x="331520" y="365772"/>
                  </a:lnTo>
                  <a:lnTo>
                    <a:pt x="328714" y="368617"/>
                  </a:lnTo>
                  <a:lnTo>
                    <a:pt x="334759" y="373062"/>
                  </a:lnTo>
                  <a:lnTo>
                    <a:pt x="328942" y="368795"/>
                  </a:lnTo>
                  <a:lnTo>
                    <a:pt x="328942" y="391172"/>
                  </a:lnTo>
                  <a:lnTo>
                    <a:pt x="328333" y="390702"/>
                  </a:lnTo>
                  <a:lnTo>
                    <a:pt x="328701" y="390969"/>
                  </a:lnTo>
                  <a:lnTo>
                    <a:pt x="328942" y="391172"/>
                  </a:lnTo>
                  <a:lnTo>
                    <a:pt x="328942" y="368795"/>
                  </a:lnTo>
                  <a:lnTo>
                    <a:pt x="308965" y="389051"/>
                  </a:lnTo>
                  <a:lnTo>
                    <a:pt x="308965" y="412483"/>
                  </a:lnTo>
                  <a:lnTo>
                    <a:pt x="303860" y="407962"/>
                  </a:lnTo>
                  <a:lnTo>
                    <a:pt x="306603" y="410362"/>
                  </a:lnTo>
                  <a:lnTo>
                    <a:pt x="308965" y="412483"/>
                  </a:lnTo>
                  <a:lnTo>
                    <a:pt x="308965" y="389051"/>
                  </a:lnTo>
                  <a:lnTo>
                    <a:pt x="305181" y="393141"/>
                  </a:lnTo>
                  <a:lnTo>
                    <a:pt x="301091" y="397624"/>
                  </a:lnTo>
                  <a:lnTo>
                    <a:pt x="297091" y="402094"/>
                  </a:lnTo>
                  <a:lnTo>
                    <a:pt x="300672" y="405168"/>
                  </a:lnTo>
                  <a:lnTo>
                    <a:pt x="297091" y="402107"/>
                  </a:lnTo>
                  <a:lnTo>
                    <a:pt x="293801" y="405765"/>
                  </a:lnTo>
                  <a:lnTo>
                    <a:pt x="290588" y="409422"/>
                  </a:lnTo>
                  <a:lnTo>
                    <a:pt x="287464" y="413054"/>
                  </a:lnTo>
                  <a:lnTo>
                    <a:pt x="283768" y="417296"/>
                  </a:lnTo>
                  <a:lnTo>
                    <a:pt x="280200" y="421513"/>
                  </a:lnTo>
                  <a:lnTo>
                    <a:pt x="276745" y="425665"/>
                  </a:lnTo>
                  <a:lnTo>
                    <a:pt x="273926" y="429044"/>
                  </a:lnTo>
                  <a:lnTo>
                    <a:pt x="268516" y="435635"/>
                  </a:lnTo>
                  <a:lnTo>
                    <a:pt x="274243" y="435305"/>
                  </a:lnTo>
                  <a:lnTo>
                    <a:pt x="279908" y="434784"/>
                  </a:lnTo>
                  <a:lnTo>
                    <a:pt x="285521" y="434086"/>
                  </a:lnTo>
                  <a:lnTo>
                    <a:pt x="283337" y="431977"/>
                  </a:lnTo>
                  <a:lnTo>
                    <a:pt x="283667" y="432282"/>
                  </a:lnTo>
                  <a:lnTo>
                    <a:pt x="285521" y="434086"/>
                  </a:lnTo>
                  <a:lnTo>
                    <a:pt x="292265" y="433158"/>
                  </a:lnTo>
                  <a:lnTo>
                    <a:pt x="298932" y="432066"/>
                  </a:lnTo>
                  <a:lnTo>
                    <a:pt x="305549" y="430809"/>
                  </a:lnTo>
                  <a:lnTo>
                    <a:pt x="312102" y="429387"/>
                  </a:lnTo>
                  <a:lnTo>
                    <a:pt x="315899" y="424205"/>
                  </a:lnTo>
                  <a:lnTo>
                    <a:pt x="318401" y="420878"/>
                  </a:lnTo>
                  <a:lnTo>
                    <a:pt x="320116" y="418592"/>
                  </a:lnTo>
                  <a:lnTo>
                    <a:pt x="318173" y="420865"/>
                  </a:lnTo>
                  <a:lnTo>
                    <a:pt x="313296" y="416344"/>
                  </a:lnTo>
                  <a:lnTo>
                    <a:pt x="311810" y="415023"/>
                  </a:lnTo>
                  <a:lnTo>
                    <a:pt x="313296" y="416331"/>
                  </a:lnTo>
                  <a:lnTo>
                    <a:pt x="318173" y="420865"/>
                  </a:lnTo>
                  <a:lnTo>
                    <a:pt x="320116" y="418579"/>
                  </a:lnTo>
                  <a:lnTo>
                    <a:pt x="324916" y="412229"/>
                  </a:lnTo>
                  <a:lnTo>
                    <a:pt x="327418" y="409041"/>
                  </a:lnTo>
                  <a:lnTo>
                    <a:pt x="330390" y="405168"/>
                  </a:lnTo>
                  <a:lnTo>
                    <a:pt x="336753" y="397243"/>
                  </a:lnTo>
                  <a:lnTo>
                    <a:pt x="340829" y="392112"/>
                  </a:lnTo>
                  <a:lnTo>
                    <a:pt x="344424" y="387959"/>
                  </a:lnTo>
                  <a:lnTo>
                    <a:pt x="348195" y="383413"/>
                  </a:lnTo>
                  <a:lnTo>
                    <a:pt x="351663" y="379310"/>
                  </a:lnTo>
                  <a:lnTo>
                    <a:pt x="358775" y="371221"/>
                  </a:lnTo>
                  <a:lnTo>
                    <a:pt x="367868" y="361315"/>
                  </a:lnTo>
                  <a:lnTo>
                    <a:pt x="361429" y="357162"/>
                  </a:lnTo>
                  <a:lnTo>
                    <a:pt x="365887" y="359994"/>
                  </a:lnTo>
                  <a:lnTo>
                    <a:pt x="367868" y="361315"/>
                  </a:lnTo>
                  <a:lnTo>
                    <a:pt x="376821" y="351815"/>
                  </a:lnTo>
                  <a:lnTo>
                    <a:pt x="388124" y="340614"/>
                  </a:lnTo>
                  <a:lnTo>
                    <a:pt x="391553" y="337426"/>
                  </a:lnTo>
                  <a:lnTo>
                    <a:pt x="398805" y="330669"/>
                  </a:lnTo>
                  <a:lnTo>
                    <a:pt x="404710" y="325526"/>
                  </a:lnTo>
                  <a:lnTo>
                    <a:pt x="406666" y="323850"/>
                  </a:lnTo>
                  <a:lnTo>
                    <a:pt x="408559" y="322122"/>
                  </a:lnTo>
                  <a:lnTo>
                    <a:pt x="416394" y="315785"/>
                  </a:lnTo>
                  <a:lnTo>
                    <a:pt x="420204" y="312597"/>
                  </a:lnTo>
                  <a:lnTo>
                    <a:pt x="424167" y="309753"/>
                  </a:lnTo>
                  <a:lnTo>
                    <a:pt x="427964" y="306933"/>
                  </a:lnTo>
                  <a:lnTo>
                    <a:pt x="431698" y="304050"/>
                  </a:lnTo>
                  <a:lnTo>
                    <a:pt x="435610" y="301586"/>
                  </a:lnTo>
                  <a:lnTo>
                    <a:pt x="439280" y="299085"/>
                  </a:lnTo>
                  <a:lnTo>
                    <a:pt x="442912" y="296519"/>
                  </a:lnTo>
                  <a:lnTo>
                    <a:pt x="446671" y="294424"/>
                  </a:lnTo>
                  <a:lnTo>
                    <a:pt x="450189" y="292290"/>
                  </a:lnTo>
                  <a:lnTo>
                    <a:pt x="453669" y="290093"/>
                  </a:lnTo>
                  <a:lnTo>
                    <a:pt x="457098" y="288353"/>
                  </a:lnTo>
                  <a:lnTo>
                    <a:pt x="465366" y="284048"/>
                  </a:lnTo>
                  <a:lnTo>
                    <a:pt x="466966" y="283286"/>
                  </a:lnTo>
                  <a:lnTo>
                    <a:pt x="468566" y="282625"/>
                  </a:lnTo>
                  <a:lnTo>
                    <a:pt x="470077" y="281940"/>
                  </a:lnTo>
                  <a:lnTo>
                    <a:pt x="473151" y="280631"/>
                  </a:lnTo>
                  <a:lnTo>
                    <a:pt x="475932" y="279234"/>
                  </a:lnTo>
                  <a:lnTo>
                    <a:pt x="487083" y="275285"/>
                  </a:lnTo>
                  <a:lnTo>
                    <a:pt x="487997" y="274916"/>
                  </a:lnTo>
                  <a:lnTo>
                    <a:pt x="487845" y="274916"/>
                  </a:lnTo>
                  <a:lnTo>
                    <a:pt x="496709" y="272542"/>
                  </a:lnTo>
                  <a:lnTo>
                    <a:pt x="496874" y="272542"/>
                  </a:lnTo>
                  <a:lnTo>
                    <a:pt x="497116" y="272161"/>
                  </a:lnTo>
                  <a:lnTo>
                    <a:pt x="497217" y="271995"/>
                  </a:lnTo>
                  <a:lnTo>
                    <a:pt x="497547" y="271208"/>
                  </a:lnTo>
                  <a:lnTo>
                    <a:pt x="497598" y="271068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2867291" y="2985617"/>
              <a:ext cx="132715" cy="353695"/>
            </a:xfrm>
            <a:custGeom>
              <a:avLst/>
              <a:gdLst/>
              <a:ahLst/>
              <a:cxnLst/>
              <a:rect l="l" t="t" r="r" b="b"/>
              <a:pathLst>
                <a:path w="132714" h="353695">
                  <a:moveTo>
                    <a:pt x="34036" y="316293"/>
                  </a:moveTo>
                  <a:lnTo>
                    <a:pt x="8813" y="289725"/>
                  </a:lnTo>
                  <a:lnTo>
                    <a:pt x="0" y="295287"/>
                  </a:lnTo>
                  <a:lnTo>
                    <a:pt x="5816" y="302298"/>
                  </a:lnTo>
                  <a:lnTo>
                    <a:pt x="11861" y="309105"/>
                  </a:lnTo>
                  <a:lnTo>
                    <a:pt x="18122" y="315696"/>
                  </a:lnTo>
                  <a:lnTo>
                    <a:pt x="24599" y="322072"/>
                  </a:lnTo>
                  <a:lnTo>
                    <a:pt x="34036" y="316293"/>
                  </a:lnTo>
                  <a:close/>
                </a:path>
                <a:path w="132714" h="353695">
                  <a:moveTo>
                    <a:pt x="64452" y="353225"/>
                  </a:moveTo>
                  <a:lnTo>
                    <a:pt x="62344" y="350494"/>
                  </a:lnTo>
                  <a:lnTo>
                    <a:pt x="59309" y="346532"/>
                  </a:lnTo>
                  <a:lnTo>
                    <a:pt x="52565" y="338162"/>
                  </a:lnTo>
                  <a:lnTo>
                    <a:pt x="47726" y="341693"/>
                  </a:lnTo>
                  <a:lnTo>
                    <a:pt x="53124" y="345757"/>
                  </a:lnTo>
                  <a:lnTo>
                    <a:pt x="58674" y="349631"/>
                  </a:lnTo>
                  <a:lnTo>
                    <a:pt x="64363" y="353288"/>
                  </a:lnTo>
                  <a:close/>
                </a:path>
                <a:path w="132714" h="353695">
                  <a:moveTo>
                    <a:pt x="96545" y="170573"/>
                  </a:moveTo>
                  <a:lnTo>
                    <a:pt x="88201" y="170573"/>
                  </a:lnTo>
                  <a:lnTo>
                    <a:pt x="88430" y="170700"/>
                  </a:lnTo>
                  <a:lnTo>
                    <a:pt x="96520" y="170700"/>
                  </a:lnTo>
                  <a:lnTo>
                    <a:pt x="96545" y="170573"/>
                  </a:lnTo>
                  <a:close/>
                </a:path>
                <a:path w="132714" h="353695">
                  <a:moveTo>
                    <a:pt x="109702" y="170573"/>
                  </a:moveTo>
                  <a:lnTo>
                    <a:pt x="99860" y="170573"/>
                  </a:lnTo>
                  <a:lnTo>
                    <a:pt x="99860" y="170700"/>
                  </a:lnTo>
                  <a:lnTo>
                    <a:pt x="109562" y="170700"/>
                  </a:lnTo>
                  <a:lnTo>
                    <a:pt x="109702" y="170573"/>
                  </a:lnTo>
                  <a:close/>
                </a:path>
                <a:path w="132714" h="353695">
                  <a:moveTo>
                    <a:pt x="124002" y="92290"/>
                  </a:moveTo>
                  <a:lnTo>
                    <a:pt x="123240" y="78308"/>
                  </a:lnTo>
                  <a:lnTo>
                    <a:pt x="121043" y="73240"/>
                  </a:lnTo>
                  <a:lnTo>
                    <a:pt x="116268" y="67043"/>
                  </a:lnTo>
                  <a:lnTo>
                    <a:pt x="114490" y="65379"/>
                  </a:lnTo>
                  <a:lnTo>
                    <a:pt x="112826" y="63576"/>
                  </a:lnTo>
                  <a:lnTo>
                    <a:pt x="115303" y="61988"/>
                  </a:lnTo>
                  <a:lnTo>
                    <a:pt x="116751" y="60680"/>
                  </a:lnTo>
                  <a:lnTo>
                    <a:pt x="120535" y="54711"/>
                  </a:lnTo>
                  <a:lnTo>
                    <a:pt x="120535" y="49606"/>
                  </a:lnTo>
                  <a:lnTo>
                    <a:pt x="116332" y="43027"/>
                  </a:lnTo>
                  <a:lnTo>
                    <a:pt x="114350" y="41376"/>
                  </a:lnTo>
                  <a:lnTo>
                    <a:pt x="110185" y="39725"/>
                  </a:lnTo>
                  <a:lnTo>
                    <a:pt x="108204" y="39293"/>
                  </a:lnTo>
                  <a:lnTo>
                    <a:pt x="106222" y="38696"/>
                  </a:lnTo>
                  <a:lnTo>
                    <a:pt x="107442" y="33909"/>
                  </a:lnTo>
                  <a:lnTo>
                    <a:pt x="107022" y="29959"/>
                  </a:lnTo>
                  <a:lnTo>
                    <a:pt x="103073" y="22542"/>
                  </a:lnTo>
                  <a:lnTo>
                    <a:pt x="100266" y="20472"/>
                  </a:lnTo>
                  <a:lnTo>
                    <a:pt x="95770" y="19088"/>
                  </a:lnTo>
                  <a:lnTo>
                    <a:pt x="95237" y="19088"/>
                  </a:lnTo>
                  <a:lnTo>
                    <a:pt x="93421" y="18732"/>
                  </a:lnTo>
                  <a:lnTo>
                    <a:pt x="93408" y="15176"/>
                  </a:lnTo>
                  <a:lnTo>
                    <a:pt x="92976" y="10528"/>
                  </a:lnTo>
                  <a:lnTo>
                    <a:pt x="91020" y="7226"/>
                  </a:lnTo>
                  <a:lnTo>
                    <a:pt x="90855" y="7086"/>
                  </a:lnTo>
                  <a:lnTo>
                    <a:pt x="90855" y="104216"/>
                  </a:lnTo>
                  <a:lnTo>
                    <a:pt x="90652" y="104216"/>
                  </a:lnTo>
                  <a:lnTo>
                    <a:pt x="89890" y="105308"/>
                  </a:lnTo>
                  <a:lnTo>
                    <a:pt x="89103" y="106514"/>
                  </a:lnTo>
                  <a:lnTo>
                    <a:pt x="82486" y="115316"/>
                  </a:lnTo>
                  <a:lnTo>
                    <a:pt x="79095" y="119735"/>
                  </a:lnTo>
                  <a:lnTo>
                    <a:pt x="78524" y="120205"/>
                  </a:lnTo>
                  <a:lnTo>
                    <a:pt x="77393" y="121234"/>
                  </a:lnTo>
                  <a:lnTo>
                    <a:pt x="77000" y="120992"/>
                  </a:lnTo>
                  <a:lnTo>
                    <a:pt x="76695" y="118033"/>
                  </a:lnTo>
                  <a:lnTo>
                    <a:pt x="76441" y="116014"/>
                  </a:lnTo>
                  <a:lnTo>
                    <a:pt x="76314" y="113360"/>
                  </a:lnTo>
                  <a:lnTo>
                    <a:pt x="76187" y="110617"/>
                  </a:lnTo>
                  <a:lnTo>
                    <a:pt x="76073" y="105308"/>
                  </a:lnTo>
                  <a:lnTo>
                    <a:pt x="75996" y="102755"/>
                  </a:lnTo>
                  <a:lnTo>
                    <a:pt x="76631" y="102577"/>
                  </a:lnTo>
                  <a:lnTo>
                    <a:pt x="78447" y="102146"/>
                  </a:lnTo>
                  <a:lnTo>
                    <a:pt x="78270" y="102146"/>
                  </a:lnTo>
                  <a:lnTo>
                    <a:pt x="81203" y="101765"/>
                  </a:lnTo>
                  <a:lnTo>
                    <a:pt x="85293" y="100177"/>
                  </a:lnTo>
                  <a:lnTo>
                    <a:pt x="86588" y="100177"/>
                  </a:lnTo>
                  <a:lnTo>
                    <a:pt x="88569" y="102577"/>
                  </a:lnTo>
                  <a:lnTo>
                    <a:pt x="88734" y="102755"/>
                  </a:lnTo>
                  <a:lnTo>
                    <a:pt x="89712" y="103289"/>
                  </a:lnTo>
                  <a:lnTo>
                    <a:pt x="90855" y="104216"/>
                  </a:lnTo>
                  <a:lnTo>
                    <a:pt x="90855" y="7086"/>
                  </a:lnTo>
                  <a:lnTo>
                    <a:pt x="83350" y="622"/>
                  </a:lnTo>
                  <a:lnTo>
                    <a:pt x="78054" y="0"/>
                  </a:lnTo>
                  <a:lnTo>
                    <a:pt x="72859" y="1993"/>
                  </a:lnTo>
                  <a:lnTo>
                    <a:pt x="72859" y="148767"/>
                  </a:lnTo>
                  <a:lnTo>
                    <a:pt x="72580" y="148183"/>
                  </a:lnTo>
                  <a:lnTo>
                    <a:pt x="72859" y="148767"/>
                  </a:lnTo>
                  <a:lnTo>
                    <a:pt x="72859" y="1993"/>
                  </a:lnTo>
                  <a:lnTo>
                    <a:pt x="71399" y="2552"/>
                  </a:lnTo>
                  <a:lnTo>
                    <a:pt x="71399" y="102146"/>
                  </a:lnTo>
                  <a:lnTo>
                    <a:pt x="71285" y="103289"/>
                  </a:lnTo>
                  <a:lnTo>
                    <a:pt x="71183" y="104216"/>
                  </a:lnTo>
                  <a:lnTo>
                    <a:pt x="71170" y="104343"/>
                  </a:lnTo>
                  <a:lnTo>
                    <a:pt x="71170" y="156070"/>
                  </a:lnTo>
                  <a:lnTo>
                    <a:pt x="70383" y="156464"/>
                  </a:lnTo>
                  <a:lnTo>
                    <a:pt x="70548" y="156362"/>
                  </a:lnTo>
                  <a:lnTo>
                    <a:pt x="70815" y="156235"/>
                  </a:lnTo>
                  <a:lnTo>
                    <a:pt x="71170" y="156070"/>
                  </a:lnTo>
                  <a:lnTo>
                    <a:pt x="71170" y="104343"/>
                  </a:lnTo>
                  <a:lnTo>
                    <a:pt x="71069" y="105308"/>
                  </a:lnTo>
                  <a:lnTo>
                    <a:pt x="71005" y="105930"/>
                  </a:lnTo>
                  <a:lnTo>
                    <a:pt x="70891" y="106921"/>
                  </a:lnTo>
                  <a:lnTo>
                    <a:pt x="70764" y="107899"/>
                  </a:lnTo>
                  <a:lnTo>
                    <a:pt x="70700" y="108394"/>
                  </a:lnTo>
                  <a:lnTo>
                    <a:pt x="70624" y="108978"/>
                  </a:lnTo>
                  <a:lnTo>
                    <a:pt x="70535" y="109651"/>
                  </a:lnTo>
                  <a:lnTo>
                    <a:pt x="70421" y="110185"/>
                  </a:lnTo>
                  <a:lnTo>
                    <a:pt x="70332" y="110617"/>
                  </a:lnTo>
                  <a:lnTo>
                    <a:pt x="69710" y="113169"/>
                  </a:lnTo>
                  <a:lnTo>
                    <a:pt x="69418" y="113360"/>
                  </a:lnTo>
                  <a:lnTo>
                    <a:pt x="66598" y="111163"/>
                  </a:lnTo>
                  <a:lnTo>
                    <a:pt x="64757" y="109651"/>
                  </a:lnTo>
                  <a:lnTo>
                    <a:pt x="61163" y="106514"/>
                  </a:lnTo>
                  <a:lnTo>
                    <a:pt x="58724" y="104216"/>
                  </a:lnTo>
                  <a:lnTo>
                    <a:pt x="57124" y="102755"/>
                  </a:lnTo>
                  <a:lnTo>
                    <a:pt x="56743" y="102323"/>
                  </a:lnTo>
                  <a:lnTo>
                    <a:pt x="59969" y="99923"/>
                  </a:lnTo>
                  <a:lnTo>
                    <a:pt x="61518" y="98818"/>
                  </a:lnTo>
                  <a:lnTo>
                    <a:pt x="62204" y="98818"/>
                  </a:lnTo>
                  <a:lnTo>
                    <a:pt x="65100" y="100533"/>
                  </a:lnTo>
                  <a:lnTo>
                    <a:pt x="68122" y="101574"/>
                  </a:lnTo>
                  <a:lnTo>
                    <a:pt x="71399" y="102146"/>
                  </a:lnTo>
                  <a:lnTo>
                    <a:pt x="71399" y="2552"/>
                  </a:lnTo>
                  <a:lnTo>
                    <a:pt x="69342" y="3340"/>
                  </a:lnTo>
                  <a:lnTo>
                    <a:pt x="66586" y="5626"/>
                  </a:lnTo>
                  <a:lnTo>
                    <a:pt x="64109" y="10528"/>
                  </a:lnTo>
                  <a:lnTo>
                    <a:pt x="58610" y="9537"/>
                  </a:lnTo>
                  <a:lnTo>
                    <a:pt x="53581" y="10528"/>
                  </a:lnTo>
                  <a:lnTo>
                    <a:pt x="54127" y="10528"/>
                  </a:lnTo>
                  <a:lnTo>
                    <a:pt x="47155" y="16624"/>
                  </a:lnTo>
                  <a:lnTo>
                    <a:pt x="44907" y="20472"/>
                  </a:lnTo>
                  <a:lnTo>
                    <a:pt x="44970" y="22542"/>
                  </a:lnTo>
                  <a:lnTo>
                    <a:pt x="45072" y="26123"/>
                  </a:lnTo>
                  <a:lnTo>
                    <a:pt x="45110" y="27813"/>
                  </a:lnTo>
                  <a:lnTo>
                    <a:pt x="45516" y="29476"/>
                  </a:lnTo>
                  <a:lnTo>
                    <a:pt x="45758" y="31191"/>
                  </a:lnTo>
                  <a:lnTo>
                    <a:pt x="34290" y="42760"/>
                  </a:lnTo>
                  <a:lnTo>
                    <a:pt x="35280" y="48780"/>
                  </a:lnTo>
                  <a:lnTo>
                    <a:pt x="35826" y="50101"/>
                  </a:lnTo>
                  <a:lnTo>
                    <a:pt x="36233" y="51523"/>
                  </a:lnTo>
                  <a:lnTo>
                    <a:pt x="33642" y="53517"/>
                  </a:lnTo>
                  <a:lnTo>
                    <a:pt x="31965" y="55181"/>
                  </a:lnTo>
                  <a:lnTo>
                    <a:pt x="29235" y="60680"/>
                  </a:lnTo>
                  <a:lnTo>
                    <a:pt x="29146" y="61988"/>
                  </a:lnTo>
                  <a:lnTo>
                    <a:pt x="29311" y="63576"/>
                  </a:lnTo>
                  <a:lnTo>
                    <a:pt x="29425" y="64643"/>
                  </a:lnTo>
                  <a:lnTo>
                    <a:pt x="32346" y="67957"/>
                  </a:lnTo>
                  <a:lnTo>
                    <a:pt x="33045" y="68516"/>
                  </a:lnTo>
                  <a:lnTo>
                    <a:pt x="33756" y="69202"/>
                  </a:lnTo>
                  <a:lnTo>
                    <a:pt x="29959" y="72199"/>
                  </a:lnTo>
                  <a:lnTo>
                    <a:pt x="27279" y="75145"/>
                  </a:lnTo>
                  <a:lnTo>
                    <a:pt x="22021" y="85648"/>
                  </a:lnTo>
                  <a:lnTo>
                    <a:pt x="22275" y="92290"/>
                  </a:lnTo>
                  <a:lnTo>
                    <a:pt x="22288" y="92722"/>
                  </a:lnTo>
                  <a:lnTo>
                    <a:pt x="27901" y="100825"/>
                  </a:lnTo>
                  <a:lnTo>
                    <a:pt x="30226" y="102577"/>
                  </a:lnTo>
                  <a:lnTo>
                    <a:pt x="39090" y="106730"/>
                  </a:lnTo>
                  <a:lnTo>
                    <a:pt x="44513" y="106514"/>
                  </a:lnTo>
                  <a:lnTo>
                    <a:pt x="45364" y="106514"/>
                  </a:lnTo>
                  <a:lnTo>
                    <a:pt x="52197" y="104216"/>
                  </a:lnTo>
                  <a:lnTo>
                    <a:pt x="52832" y="104216"/>
                  </a:lnTo>
                  <a:lnTo>
                    <a:pt x="55410" y="106921"/>
                  </a:lnTo>
                  <a:lnTo>
                    <a:pt x="57531" y="108978"/>
                  </a:lnTo>
                  <a:lnTo>
                    <a:pt x="62547" y="114401"/>
                  </a:lnTo>
                  <a:lnTo>
                    <a:pt x="65468" y="117690"/>
                  </a:lnTo>
                  <a:lnTo>
                    <a:pt x="69049" y="121640"/>
                  </a:lnTo>
                  <a:lnTo>
                    <a:pt x="69329" y="122593"/>
                  </a:lnTo>
                  <a:lnTo>
                    <a:pt x="69545" y="125971"/>
                  </a:lnTo>
                  <a:lnTo>
                    <a:pt x="69773" y="128231"/>
                  </a:lnTo>
                  <a:lnTo>
                    <a:pt x="69837" y="130987"/>
                  </a:lnTo>
                  <a:lnTo>
                    <a:pt x="69900" y="133248"/>
                  </a:lnTo>
                  <a:lnTo>
                    <a:pt x="70002" y="137071"/>
                  </a:lnTo>
                  <a:lnTo>
                    <a:pt x="70154" y="141363"/>
                  </a:lnTo>
                  <a:lnTo>
                    <a:pt x="70231" y="143700"/>
                  </a:lnTo>
                  <a:lnTo>
                    <a:pt x="70319" y="150177"/>
                  </a:lnTo>
                  <a:lnTo>
                    <a:pt x="70345" y="152869"/>
                  </a:lnTo>
                  <a:lnTo>
                    <a:pt x="70319" y="150177"/>
                  </a:lnTo>
                  <a:lnTo>
                    <a:pt x="69888" y="150507"/>
                  </a:lnTo>
                  <a:lnTo>
                    <a:pt x="69481" y="150863"/>
                  </a:lnTo>
                  <a:lnTo>
                    <a:pt x="69138" y="151282"/>
                  </a:lnTo>
                  <a:lnTo>
                    <a:pt x="67983" y="152692"/>
                  </a:lnTo>
                  <a:lnTo>
                    <a:pt x="68237" y="154178"/>
                  </a:lnTo>
                  <a:lnTo>
                    <a:pt x="69977" y="155384"/>
                  </a:lnTo>
                  <a:lnTo>
                    <a:pt x="70370" y="155613"/>
                  </a:lnTo>
                  <a:lnTo>
                    <a:pt x="70535" y="155727"/>
                  </a:lnTo>
                  <a:lnTo>
                    <a:pt x="70370" y="155625"/>
                  </a:lnTo>
                  <a:lnTo>
                    <a:pt x="70370" y="155816"/>
                  </a:lnTo>
                  <a:lnTo>
                    <a:pt x="70383" y="156019"/>
                  </a:lnTo>
                  <a:lnTo>
                    <a:pt x="70383" y="156451"/>
                  </a:lnTo>
                  <a:lnTo>
                    <a:pt x="68440" y="157416"/>
                  </a:lnTo>
                  <a:lnTo>
                    <a:pt x="66713" y="158597"/>
                  </a:lnTo>
                  <a:lnTo>
                    <a:pt x="65417" y="160172"/>
                  </a:lnTo>
                  <a:lnTo>
                    <a:pt x="63207" y="162852"/>
                  </a:lnTo>
                  <a:lnTo>
                    <a:pt x="63398" y="165773"/>
                  </a:lnTo>
                  <a:lnTo>
                    <a:pt x="67157" y="169087"/>
                  </a:lnTo>
                  <a:lnTo>
                    <a:pt x="68656" y="169786"/>
                  </a:lnTo>
                  <a:lnTo>
                    <a:pt x="70307" y="170268"/>
                  </a:lnTo>
                  <a:lnTo>
                    <a:pt x="70040" y="195110"/>
                  </a:lnTo>
                  <a:lnTo>
                    <a:pt x="69557" y="197408"/>
                  </a:lnTo>
                  <a:lnTo>
                    <a:pt x="66840" y="199504"/>
                  </a:lnTo>
                  <a:lnTo>
                    <a:pt x="66446" y="200355"/>
                  </a:lnTo>
                  <a:lnTo>
                    <a:pt x="66230" y="201333"/>
                  </a:lnTo>
                  <a:lnTo>
                    <a:pt x="66014" y="202336"/>
                  </a:lnTo>
                  <a:lnTo>
                    <a:pt x="65989" y="203479"/>
                  </a:lnTo>
                  <a:lnTo>
                    <a:pt x="66001" y="204647"/>
                  </a:lnTo>
                  <a:lnTo>
                    <a:pt x="67106" y="204647"/>
                  </a:lnTo>
                  <a:lnTo>
                    <a:pt x="81876" y="204470"/>
                  </a:lnTo>
                  <a:lnTo>
                    <a:pt x="82181" y="204101"/>
                  </a:lnTo>
                  <a:lnTo>
                    <a:pt x="81584" y="202133"/>
                  </a:lnTo>
                  <a:lnTo>
                    <a:pt x="81140" y="200660"/>
                  </a:lnTo>
                  <a:lnTo>
                    <a:pt x="80606" y="199224"/>
                  </a:lnTo>
                  <a:lnTo>
                    <a:pt x="79971" y="197904"/>
                  </a:lnTo>
                  <a:lnTo>
                    <a:pt x="79336" y="196570"/>
                  </a:lnTo>
                  <a:lnTo>
                    <a:pt x="76276" y="171221"/>
                  </a:lnTo>
                  <a:lnTo>
                    <a:pt x="78663" y="171297"/>
                  </a:lnTo>
                  <a:lnTo>
                    <a:pt x="81064" y="171056"/>
                  </a:lnTo>
                  <a:lnTo>
                    <a:pt x="82842" y="170700"/>
                  </a:lnTo>
                  <a:lnTo>
                    <a:pt x="76276" y="170700"/>
                  </a:lnTo>
                  <a:lnTo>
                    <a:pt x="76276" y="171056"/>
                  </a:lnTo>
                  <a:lnTo>
                    <a:pt x="76200" y="141363"/>
                  </a:lnTo>
                  <a:lnTo>
                    <a:pt x="76149" y="135864"/>
                  </a:lnTo>
                  <a:lnTo>
                    <a:pt x="76695" y="133248"/>
                  </a:lnTo>
                  <a:lnTo>
                    <a:pt x="78181" y="130987"/>
                  </a:lnTo>
                  <a:lnTo>
                    <a:pt x="84289" y="121234"/>
                  </a:lnTo>
                  <a:lnTo>
                    <a:pt x="93878" y="105930"/>
                  </a:lnTo>
                  <a:lnTo>
                    <a:pt x="94195" y="105930"/>
                  </a:lnTo>
                  <a:lnTo>
                    <a:pt x="97091" y="107251"/>
                  </a:lnTo>
                  <a:lnTo>
                    <a:pt x="99669" y="107899"/>
                  </a:lnTo>
                  <a:lnTo>
                    <a:pt x="107594" y="108280"/>
                  </a:lnTo>
                  <a:lnTo>
                    <a:pt x="112636" y="106921"/>
                  </a:lnTo>
                  <a:lnTo>
                    <a:pt x="113652" y="105930"/>
                  </a:lnTo>
                  <a:lnTo>
                    <a:pt x="119608" y="100177"/>
                  </a:lnTo>
                  <a:lnTo>
                    <a:pt x="121005" y="98818"/>
                  </a:lnTo>
                  <a:lnTo>
                    <a:pt x="121589" y="98259"/>
                  </a:lnTo>
                  <a:lnTo>
                    <a:pt x="124002" y="92290"/>
                  </a:lnTo>
                  <a:close/>
                </a:path>
                <a:path w="132714" h="353695">
                  <a:moveTo>
                    <a:pt x="126276" y="170700"/>
                  </a:moveTo>
                  <a:lnTo>
                    <a:pt x="112141" y="170700"/>
                  </a:lnTo>
                  <a:lnTo>
                    <a:pt x="112141" y="171056"/>
                  </a:lnTo>
                  <a:lnTo>
                    <a:pt x="111963" y="171221"/>
                  </a:lnTo>
                  <a:lnTo>
                    <a:pt x="111099" y="171056"/>
                  </a:lnTo>
                  <a:lnTo>
                    <a:pt x="112141" y="171056"/>
                  </a:lnTo>
                  <a:lnTo>
                    <a:pt x="112141" y="170700"/>
                  </a:lnTo>
                  <a:lnTo>
                    <a:pt x="109562" y="170700"/>
                  </a:lnTo>
                  <a:lnTo>
                    <a:pt x="108712" y="171462"/>
                  </a:lnTo>
                  <a:lnTo>
                    <a:pt x="104228" y="175107"/>
                  </a:lnTo>
                  <a:lnTo>
                    <a:pt x="101930" y="176923"/>
                  </a:lnTo>
                  <a:lnTo>
                    <a:pt x="101536" y="177114"/>
                  </a:lnTo>
                  <a:lnTo>
                    <a:pt x="100774" y="177546"/>
                  </a:lnTo>
                  <a:lnTo>
                    <a:pt x="100533" y="177546"/>
                  </a:lnTo>
                  <a:lnTo>
                    <a:pt x="100126" y="175387"/>
                  </a:lnTo>
                  <a:lnTo>
                    <a:pt x="100050" y="174294"/>
                  </a:lnTo>
                  <a:lnTo>
                    <a:pt x="99923" y="172250"/>
                  </a:lnTo>
                  <a:lnTo>
                    <a:pt x="99860" y="170700"/>
                  </a:lnTo>
                  <a:lnTo>
                    <a:pt x="96520" y="170700"/>
                  </a:lnTo>
                  <a:lnTo>
                    <a:pt x="95542" y="174294"/>
                  </a:lnTo>
                  <a:lnTo>
                    <a:pt x="95364" y="174294"/>
                  </a:lnTo>
                  <a:lnTo>
                    <a:pt x="93446" y="173393"/>
                  </a:lnTo>
                  <a:lnTo>
                    <a:pt x="89738" y="171462"/>
                  </a:lnTo>
                  <a:lnTo>
                    <a:pt x="88430" y="170700"/>
                  </a:lnTo>
                  <a:lnTo>
                    <a:pt x="84391" y="170700"/>
                  </a:lnTo>
                  <a:lnTo>
                    <a:pt x="85864" y="171640"/>
                  </a:lnTo>
                  <a:lnTo>
                    <a:pt x="87299" y="172478"/>
                  </a:lnTo>
                  <a:lnTo>
                    <a:pt x="90703" y="174726"/>
                  </a:lnTo>
                  <a:lnTo>
                    <a:pt x="92684" y="176085"/>
                  </a:lnTo>
                  <a:lnTo>
                    <a:pt x="95110" y="177711"/>
                  </a:lnTo>
                  <a:lnTo>
                    <a:pt x="95300" y="178104"/>
                  </a:lnTo>
                  <a:lnTo>
                    <a:pt x="95351" y="178562"/>
                  </a:lnTo>
                  <a:lnTo>
                    <a:pt x="95440" y="179501"/>
                  </a:lnTo>
                  <a:lnTo>
                    <a:pt x="95605" y="180441"/>
                  </a:lnTo>
                  <a:lnTo>
                    <a:pt x="95694" y="182511"/>
                  </a:lnTo>
                  <a:lnTo>
                    <a:pt x="95796" y="184912"/>
                  </a:lnTo>
                  <a:lnTo>
                    <a:pt x="96012" y="188455"/>
                  </a:lnTo>
                  <a:lnTo>
                    <a:pt x="95948" y="199517"/>
                  </a:lnTo>
                  <a:lnTo>
                    <a:pt x="95872" y="203288"/>
                  </a:lnTo>
                  <a:lnTo>
                    <a:pt x="95808" y="206895"/>
                  </a:lnTo>
                  <a:lnTo>
                    <a:pt x="95783" y="208051"/>
                  </a:lnTo>
                  <a:lnTo>
                    <a:pt x="95453" y="208991"/>
                  </a:lnTo>
                  <a:lnTo>
                    <a:pt x="93103" y="210108"/>
                  </a:lnTo>
                  <a:lnTo>
                    <a:pt x="93040" y="211035"/>
                  </a:lnTo>
                  <a:lnTo>
                    <a:pt x="93052" y="211988"/>
                  </a:lnTo>
                  <a:lnTo>
                    <a:pt x="103822" y="211912"/>
                  </a:lnTo>
                  <a:lnTo>
                    <a:pt x="104025" y="211759"/>
                  </a:lnTo>
                  <a:lnTo>
                    <a:pt x="101460" y="208203"/>
                  </a:lnTo>
                  <a:lnTo>
                    <a:pt x="100723" y="207378"/>
                  </a:lnTo>
                  <a:lnTo>
                    <a:pt x="100469" y="206997"/>
                  </a:lnTo>
                  <a:lnTo>
                    <a:pt x="100253" y="203733"/>
                  </a:lnTo>
                  <a:lnTo>
                    <a:pt x="100139" y="202006"/>
                  </a:lnTo>
                  <a:lnTo>
                    <a:pt x="100025" y="188455"/>
                  </a:lnTo>
                  <a:lnTo>
                    <a:pt x="99936" y="183591"/>
                  </a:lnTo>
                  <a:lnTo>
                    <a:pt x="100291" y="182511"/>
                  </a:lnTo>
                  <a:lnTo>
                    <a:pt x="101307" y="181571"/>
                  </a:lnTo>
                  <a:lnTo>
                    <a:pt x="105460" y="177546"/>
                  </a:lnTo>
                  <a:lnTo>
                    <a:pt x="111721" y="171462"/>
                  </a:lnTo>
                  <a:lnTo>
                    <a:pt x="113004" y="171462"/>
                  </a:lnTo>
                  <a:lnTo>
                    <a:pt x="114134" y="171767"/>
                  </a:lnTo>
                  <a:lnTo>
                    <a:pt x="117309" y="172250"/>
                  </a:lnTo>
                  <a:lnTo>
                    <a:pt x="120967" y="172250"/>
                  </a:lnTo>
                  <a:lnTo>
                    <a:pt x="124675" y="171640"/>
                  </a:lnTo>
                  <a:lnTo>
                    <a:pt x="125666" y="171056"/>
                  </a:lnTo>
                  <a:lnTo>
                    <a:pt x="126276" y="170700"/>
                  </a:lnTo>
                  <a:close/>
                </a:path>
                <a:path w="132714" h="353695">
                  <a:moveTo>
                    <a:pt x="132397" y="165595"/>
                  </a:moveTo>
                  <a:lnTo>
                    <a:pt x="131876" y="159816"/>
                  </a:lnTo>
                  <a:lnTo>
                    <a:pt x="130378" y="157734"/>
                  </a:lnTo>
                  <a:lnTo>
                    <a:pt x="127152" y="155181"/>
                  </a:lnTo>
                  <a:lnTo>
                    <a:pt x="125933" y="154495"/>
                  </a:lnTo>
                  <a:lnTo>
                    <a:pt x="124815" y="153746"/>
                  </a:lnTo>
                  <a:lnTo>
                    <a:pt x="126492" y="153085"/>
                  </a:lnTo>
                  <a:lnTo>
                    <a:pt x="127469" y="152552"/>
                  </a:lnTo>
                  <a:lnTo>
                    <a:pt x="130048" y="150088"/>
                  </a:lnTo>
                  <a:lnTo>
                    <a:pt x="130048" y="147980"/>
                  </a:lnTo>
                  <a:lnTo>
                    <a:pt x="127190" y="145262"/>
                  </a:lnTo>
                  <a:lnTo>
                    <a:pt x="125844" y="144576"/>
                  </a:lnTo>
                  <a:lnTo>
                    <a:pt x="123024" y="143903"/>
                  </a:lnTo>
                  <a:lnTo>
                    <a:pt x="121678" y="143713"/>
                  </a:lnTo>
                  <a:lnTo>
                    <a:pt x="120332" y="143471"/>
                  </a:lnTo>
                  <a:lnTo>
                    <a:pt x="121158" y="141490"/>
                  </a:lnTo>
                  <a:lnTo>
                    <a:pt x="121081" y="140995"/>
                  </a:lnTo>
                  <a:lnTo>
                    <a:pt x="120967" y="140373"/>
                  </a:lnTo>
                  <a:lnTo>
                    <a:pt x="120878" y="139865"/>
                  </a:lnTo>
                  <a:lnTo>
                    <a:pt x="118198" y="136804"/>
                  </a:lnTo>
                  <a:lnTo>
                    <a:pt x="116306" y="135953"/>
                  </a:lnTo>
                  <a:lnTo>
                    <a:pt x="113233" y="135382"/>
                  </a:lnTo>
                  <a:lnTo>
                    <a:pt x="111645" y="135382"/>
                  </a:lnTo>
                  <a:lnTo>
                    <a:pt x="111633" y="133769"/>
                  </a:lnTo>
                  <a:lnTo>
                    <a:pt x="111340" y="131851"/>
                  </a:lnTo>
                  <a:lnTo>
                    <a:pt x="110020" y="130479"/>
                  </a:lnTo>
                  <a:lnTo>
                    <a:pt x="104813" y="127762"/>
                  </a:lnTo>
                  <a:lnTo>
                    <a:pt x="101219" y="127508"/>
                  </a:lnTo>
                  <a:lnTo>
                    <a:pt x="95313" y="128879"/>
                  </a:lnTo>
                  <a:lnTo>
                    <a:pt x="93446" y="129819"/>
                  </a:lnTo>
                  <a:lnTo>
                    <a:pt x="91757" y="131851"/>
                  </a:lnTo>
                  <a:lnTo>
                    <a:pt x="88036" y="131432"/>
                  </a:lnTo>
                  <a:lnTo>
                    <a:pt x="84582" y="131851"/>
                  </a:lnTo>
                  <a:lnTo>
                    <a:pt x="84988" y="131851"/>
                  </a:lnTo>
                  <a:lnTo>
                    <a:pt x="80264" y="134366"/>
                  </a:lnTo>
                  <a:lnTo>
                    <a:pt x="78740" y="135953"/>
                  </a:lnTo>
                  <a:lnTo>
                    <a:pt x="78778" y="136804"/>
                  </a:lnTo>
                  <a:lnTo>
                    <a:pt x="78879" y="138976"/>
                  </a:lnTo>
                  <a:lnTo>
                    <a:pt x="79146" y="139661"/>
                  </a:lnTo>
                  <a:lnTo>
                    <a:pt x="79197" y="139865"/>
                  </a:lnTo>
                  <a:lnTo>
                    <a:pt x="79311" y="140373"/>
                  </a:lnTo>
                  <a:lnTo>
                    <a:pt x="77901" y="140716"/>
                  </a:lnTo>
                  <a:lnTo>
                    <a:pt x="77025" y="140995"/>
                  </a:lnTo>
                  <a:lnTo>
                    <a:pt x="76200" y="141351"/>
                  </a:lnTo>
                  <a:lnTo>
                    <a:pt x="76276" y="170573"/>
                  </a:lnTo>
                  <a:lnTo>
                    <a:pt x="83464" y="170573"/>
                  </a:lnTo>
                  <a:lnTo>
                    <a:pt x="82842" y="170700"/>
                  </a:lnTo>
                  <a:lnTo>
                    <a:pt x="84391" y="170700"/>
                  </a:lnTo>
                  <a:lnTo>
                    <a:pt x="84201" y="170573"/>
                  </a:lnTo>
                  <a:lnTo>
                    <a:pt x="88201" y="170573"/>
                  </a:lnTo>
                  <a:lnTo>
                    <a:pt x="87160" y="169989"/>
                  </a:lnTo>
                  <a:lnTo>
                    <a:pt x="86448" y="169506"/>
                  </a:lnTo>
                  <a:lnTo>
                    <a:pt x="87274" y="169506"/>
                  </a:lnTo>
                  <a:lnTo>
                    <a:pt x="90043" y="168275"/>
                  </a:lnTo>
                  <a:lnTo>
                    <a:pt x="90424" y="168275"/>
                  </a:lnTo>
                  <a:lnTo>
                    <a:pt x="92430" y="168998"/>
                  </a:lnTo>
                  <a:lnTo>
                    <a:pt x="94843" y="169506"/>
                  </a:lnTo>
                  <a:lnTo>
                    <a:pt x="96748" y="169506"/>
                  </a:lnTo>
                  <a:lnTo>
                    <a:pt x="96659" y="169989"/>
                  </a:lnTo>
                  <a:lnTo>
                    <a:pt x="96545" y="170573"/>
                  </a:lnTo>
                  <a:lnTo>
                    <a:pt x="99860" y="170573"/>
                  </a:lnTo>
                  <a:lnTo>
                    <a:pt x="99834" y="169989"/>
                  </a:lnTo>
                  <a:lnTo>
                    <a:pt x="99301" y="169989"/>
                  </a:lnTo>
                  <a:lnTo>
                    <a:pt x="102590" y="169506"/>
                  </a:lnTo>
                  <a:lnTo>
                    <a:pt x="103352" y="169506"/>
                  </a:lnTo>
                  <a:lnTo>
                    <a:pt x="106133" y="168846"/>
                  </a:lnTo>
                  <a:lnTo>
                    <a:pt x="107010" y="168846"/>
                  </a:lnTo>
                  <a:lnTo>
                    <a:pt x="107899" y="169506"/>
                  </a:lnTo>
                  <a:lnTo>
                    <a:pt x="108673" y="169989"/>
                  </a:lnTo>
                  <a:lnTo>
                    <a:pt x="109131" y="170141"/>
                  </a:lnTo>
                  <a:lnTo>
                    <a:pt x="110032" y="170573"/>
                  </a:lnTo>
                  <a:lnTo>
                    <a:pt x="126492" y="170573"/>
                  </a:lnTo>
                  <a:lnTo>
                    <a:pt x="129425" y="168846"/>
                  </a:lnTo>
                  <a:lnTo>
                    <a:pt x="130390" y="168275"/>
                  </a:lnTo>
                  <a:lnTo>
                    <a:pt x="130759" y="168059"/>
                  </a:lnTo>
                  <a:lnTo>
                    <a:pt x="132397" y="165595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5" name="object 95"/>
          <p:cNvSpPr txBox="1"/>
          <p:nvPr/>
        </p:nvSpPr>
        <p:spPr>
          <a:xfrm>
            <a:off x="2717746" y="3388916"/>
            <a:ext cx="466284" cy="189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150" spc="-10" dirty="0">
                <a:solidFill>
                  <a:srgbClr val="005CAA"/>
                </a:solidFill>
                <a:latin typeface="Roboto Lt"/>
                <a:cs typeface="Roboto Lt"/>
              </a:rPr>
              <a:t>Rural</a:t>
            </a:r>
            <a:endParaRPr sz="1150" dirty="0">
              <a:latin typeface="Roboto Lt"/>
              <a:cs typeface="Roboto Lt"/>
            </a:endParaRPr>
          </a:p>
        </p:txBody>
      </p:sp>
      <p:grpSp>
        <p:nvGrpSpPr>
          <p:cNvPr id="96" name="object 96"/>
          <p:cNvGrpSpPr/>
          <p:nvPr/>
        </p:nvGrpSpPr>
        <p:grpSpPr>
          <a:xfrm>
            <a:off x="3235803" y="3224176"/>
            <a:ext cx="425450" cy="429895"/>
            <a:chOff x="3235803" y="3224176"/>
            <a:chExt cx="425450" cy="429895"/>
          </a:xfrm>
        </p:grpSpPr>
        <p:sp>
          <p:nvSpPr>
            <p:cNvPr id="97" name="object 97"/>
            <p:cNvSpPr/>
            <p:nvPr/>
          </p:nvSpPr>
          <p:spPr>
            <a:xfrm>
              <a:off x="3645332" y="3418801"/>
              <a:ext cx="15875" cy="19685"/>
            </a:xfrm>
            <a:custGeom>
              <a:avLst/>
              <a:gdLst/>
              <a:ahLst/>
              <a:cxnLst/>
              <a:rect l="l" t="t" r="r" b="b"/>
              <a:pathLst>
                <a:path w="15875" h="19685">
                  <a:moveTo>
                    <a:pt x="15201" y="12623"/>
                  </a:moveTo>
                  <a:lnTo>
                    <a:pt x="15011" y="8826"/>
                  </a:lnTo>
                  <a:lnTo>
                    <a:pt x="9994" y="5664"/>
                  </a:lnTo>
                  <a:lnTo>
                    <a:pt x="4991" y="2717"/>
                  </a:lnTo>
                  <a:lnTo>
                    <a:pt x="0" y="0"/>
                  </a:lnTo>
                  <a:lnTo>
                    <a:pt x="177" y="3556"/>
                  </a:lnTo>
                  <a:lnTo>
                    <a:pt x="5168" y="6350"/>
                  </a:lnTo>
                  <a:lnTo>
                    <a:pt x="10185" y="9372"/>
                  </a:lnTo>
                  <a:lnTo>
                    <a:pt x="15201" y="12623"/>
                  </a:lnTo>
                  <a:close/>
                </a:path>
                <a:path w="15875" h="19685">
                  <a:moveTo>
                    <a:pt x="15544" y="19672"/>
                  </a:moveTo>
                  <a:lnTo>
                    <a:pt x="15354" y="15875"/>
                  </a:lnTo>
                  <a:lnTo>
                    <a:pt x="10337" y="12547"/>
                  </a:lnTo>
                  <a:lnTo>
                    <a:pt x="5321" y="9461"/>
                  </a:lnTo>
                  <a:lnTo>
                    <a:pt x="317" y="6591"/>
                  </a:lnTo>
                  <a:lnTo>
                    <a:pt x="495" y="10134"/>
                  </a:lnTo>
                  <a:lnTo>
                    <a:pt x="5499" y="13093"/>
                  </a:lnTo>
                  <a:lnTo>
                    <a:pt x="10515" y="16268"/>
                  </a:lnTo>
                  <a:lnTo>
                    <a:pt x="15544" y="1967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3642550" y="3387521"/>
              <a:ext cx="14604" cy="22860"/>
            </a:xfrm>
            <a:custGeom>
              <a:avLst/>
              <a:gdLst/>
              <a:ahLst/>
              <a:cxnLst/>
              <a:rect l="l" t="t" r="r" b="b"/>
              <a:pathLst>
                <a:path w="14604" h="22860">
                  <a:moveTo>
                    <a:pt x="12865" y="3695"/>
                  </a:moveTo>
                  <a:lnTo>
                    <a:pt x="11925" y="0"/>
                  </a:lnTo>
                  <a:lnTo>
                    <a:pt x="4292" y="8699"/>
                  </a:lnTo>
                  <a:lnTo>
                    <a:pt x="0" y="12776"/>
                  </a:lnTo>
                  <a:lnTo>
                    <a:pt x="520" y="16294"/>
                  </a:lnTo>
                  <a:lnTo>
                    <a:pt x="4914" y="12268"/>
                  </a:lnTo>
                  <a:lnTo>
                    <a:pt x="9093" y="8064"/>
                  </a:lnTo>
                  <a:lnTo>
                    <a:pt x="12865" y="3695"/>
                  </a:lnTo>
                  <a:close/>
                </a:path>
                <a:path w="14604" h="22860">
                  <a:moveTo>
                    <a:pt x="14389" y="10579"/>
                  </a:moveTo>
                  <a:lnTo>
                    <a:pt x="14033" y="8064"/>
                  </a:lnTo>
                  <a:lnTo>
                    <a:pt x="13665" y="6845"/>
                  </a:lnTo>
                  <a:lnTo>
                    <a:pt x="9728" y="11176"/>
                  </a:lnTo>
                  <a:lnTo>
                    <a:pt x="990" y="19291"/>
                  </a:lnTo>
                  <a:lnTo>
                    <a:pt x="1511" y="22796"/>
                  </a:lnTo>
                  <a:lnTo>
                    <a:pt x="5842" y="18948"/>
                  </a:lnTo>
                  <a:lnTo>
                    <a:pt x="10134" y="14884"/>
                  </a:lnTo>
                  <a:lnTo>
                    <a:pt x="14389" y="1057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3638143" y="3382327"/>
              <a:ext cx="22225" cy="36195"/>
            </a:xfrm>
            <a:custGeom>
              <a:avLst/>
              <a:gdLst/>
              <a:ahLst/>
              <a:cxnLst/>
              <a:rect l="l" t="t" r="r" b="b"/>
              <a:pathLst>
                <a:path w="22225" h="36195">
                  <a:moveTo>
                    <a:pt x="8597" y="2908"/>
                  </a:moveTo>
                  <a:lnTo>
                    <a:pt x="0" y="0"/>
                  </a:lnTo>
                  <a:lnTo>
                    <a:pt x="2476" y="9728"/>
                  </a:lnTo>
                  <a:lnTo>
                    <a:pt x="8597" y="2908"/>
                  </a:lnTo>
                  <a:close/>
                </a:path>
                <a:path w="22225" h="36195">
                  <a:moveTo>
                    <a:pt x="21717" y="35814"/>
                  </a:moveTo>
                  <a:lnTo>
                    <a:pt x="21640" y="34023"/>
                  </a:lnTo>
                  <a:lnTo>
                    <a:pt x="21234" y="32270"/>
                  </a:lnTo>
                  <a:lnTo>
                    <a:pt x="21005" y="30492"/>
                  </a:lnTo>
                  <a:lnTo>
                    <a:pt x="20205" y="25158"/>
                  </a:lnTo>
                  <a:lnTo>
                    <a:pt x="13436" y="31407"/>
                  </a:lnTo>
                  <a:lnTo>
                    <a:pt x="16179" y="32816"/>
                  </a:lnTo>
                  <a:lnTo>
                    <a:pt x="19100" y="34264"/>
                  </a:lnTo>
                  <a:lnTo>
                    <a:pt x="21717" y="3581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3631717" y="3363709"/>
              <a:ext cx="20955" cy="14604"/>
            </a:xfrm>
            <a:custGeom>
              <a:avLst/>
              <a:gdLst/>
              <a:ahLst/>
              <a:cxnLst/>
              <a:rect l="l" t="t" r="r" b="b"/>
              <a:pathLst>
                <a:path w="20954" h="14604">
                  <a:moveTo>
                    <a:pt x="18300" y="7810"/>
                  </a:moveTo>
                  <a:lnTo>
                    <a:pt x="17005" y="4229"/>
                  </a:lnTo>
                  <a:lnTo>
                    <a:pt x="11252" y="2603"/>
                  </a:lnTo>
                  <a:lnTo>
                    <a:pt x="5575" y="1193"/>
                  </a:lnTo>
                  <a:lnTo>
                    <a:pt x="0" y="0"/>
                  </a:lnTo>
                  <a:lnTo>
                    <a:pt x="1193" y="3340"/>
                  </a:lnTo>
                  <a:lnTo>
                    <a:pt x="6819" y="4610"/>
                  </a:lnTo>
                  <a:lnTo>
                    <a:pt x="12522" y="6096"/>
                  </a:lnTo>
                  <a:lnTo>
                    <a:pt x="18300" y="7810"/>
                  </a:lnTo>
                  <a:close/>
                </a:path>
                <a:path w="20954" h="14604">
                  <a:moveTo>
                    <a:pt x="20396" y="14541"/>
                  </a:moveTo>
                  <a:lnTo>
                    <a:pt x="20053" y="13322"/>
                  </a:lnTo>
                  <a:lnTo>
                    <a:pt x="19837" y="12065"/>
                  </a:lnTo>
                  <a:lnTo>
                    <a:pt x="19392" y="10871"/>
                  </a:lnTo>
                  <a:lnTo>
                    <a:pt x="13601" y="9093"/>
                  </a:lnTo>
                  <a:lnTo>
                    <a:pt x="7874" y="7531"/>
                  </a:lnTo>
                  <a:lnTo>
                    <a:pt x="2222" y="6184"/>
                  </a:lnTo>
                  <a:lnTo>
                    <a:pt x="3429" y="9525"/>
                  </a:lnTo>
                  <a:lnTo>
                    <a:pt x="9042" y="10960"/>
                  </a:lnTo>
                  <a:lnTo>
                    <a:pt x="15036" y="12534"/>
                  </a:lnTo>
                  <a:lnTo>
                    <a:pt x="20396" y="1454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3623907" y="3331057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918" y="3263"/>
                  </a:moveTo>
                  <a:lnTo>
                    <a:pt x="7962" y="0"/>
                  </a:lnTo>
                  <a:lnTo>
                    <a:pt x="5511" y="5372"/>
                  </a:lnTo>
                  <a:lnTo>
                    <a:pt x="3060" y="10477"/>
                  </a:lnTo>
                  <a:lnTo>
                    <a:pt x="0" y="15646"/>
                  </a:lnTo>
                  <a:lnTo>
                    <a:pt x="1524" y="18859"/>
                  </a:lnTo>
                  <a:lnTo>
                    <a:pt x="7569" y="8483"/>
                  </a:lnTo>
                  <a:lnTo>
                    <a:pt x="9918" y="3263"/>
                  </a:lnTo>
                  <a:close/>
                </a:path>
                <a:path w="13335" h="25400">
                  <a:moveTo>
                    <a:pt x="13195" y="9512"/>
                  </a:moveTo>
                  <a:lnTo>
                    <a:pt x="11557" y="6070"/>
                  </a:lnTo>
                  <a:lnTo>
                    <a:pt x="8750" y="11455"/>
                  </a:lnTo>
                  <a:lnTo>
                    <a:pt x="5842" y="16637"/>
                  </a:lnTo>
                  <a:lnTo>
                    <a:pt x="2832" y="21602"/>
                  </a:lnTo>
                  <a:lnTo>
                    <a:pt x="4356" y="24803"/>
                  </a:lnTo>
                  <a:lnTo>
                    <a:pt x="7404" y="19913"/>
                  </a:lnTo>
                  <a:lnTo>
                    <a:pt x="10350" y="14820"/>
                  </a:lnTo>
                  <a:lnTo>
                    <a:pt x="13195" y="951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614661" y="3330689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4" h="28575">
                  <a:moveTo>
                    <a:pt x="9105" y="368"/>
                  </a:moveTo>
                  <a:lnTo>
                    <a:pt x="0" y="0"/>
                  </a:lnTo>
                  <a:lnTo>
                    <a:pt x="5168" y="8610"/>
                  </a:lnTo>
                  <a:lnTo>
                    <a:pt x="9105" y="368"/>
                  </a:lnTo>
                  <a:close/>
                </a:path>
                <a:path w="31114" h="28575">
                  <a:moveTo>
                    <a:pt x="30822" y="28321"/>
                  </a:moveTo>
                  <a:lnTo>
                    <a:pt x="30187" y="26644"/>
                  </a:lnTo>
                  <a:lnTo>
                    <a:pt x="29679" y="24904"/>
                  </a:lnTo>
                  <a:lnTo>
                    <a:pt x="28829" y="23317"/>
                  </a:lnTo>
                  <a:lnTo>
                    <a:pt x="26530" y="18465"/>
                  </a:lnTo>
                  <a:lnTo>
                    <a:pt x="21818" y="26314"/>
                  </a:lnTo>
                  <a:lnTo>
                    <a:pt x="24968" y="26847"/>
                  </a:lnTo>
                  <a:lnTo>
                    <a:pt x="27813" y="27584"/>
                  </a:lnTo>
                  <a:lnTo>
                    <a:pt x="30822" y="2832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603269" y="3313887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824" y="3060"/>
                  </a:moveTo>
                  <a:lnTo>
                    <a:pt x="17564" y="0"/>
                  </a:lnTo>
                  <a:lnTo>
                    <a:pt x="11569" y="50"/>
                  </a:lnTo>
                  <a:lnTo>
                    <a:pt x="5715" y="304"/>
                  </a:lnTo>
                  <a:lnTo>
                    <a:pt x="0" y="736"/>
                  </a:lnTo>
                  <a:lnTo>
                    <a:pt x="2108" y="3594"/>
                  </a:lnTo>
                  <a:lnTo>
                    <a:pt x="7874" y="3225"/>
                  </a:lnTo>
                  <a:lnTo>
                    <a:pt x="13792" y="3048"/>
                  </a:lnTo>
                  <a:lnTo>
                    <a:pt x="19824" y="3060"/>
                  </a:lnTo>
                  <a:close/>
                </a:path>
                <a:path w="24129" h="9525">
                  <a:moveTo>
                    <a:pt x="23660" y="8966"/>
                  </a:moveTo>
                  <a:lnTo>
                    <a:pt x="21704" y="5715"/>
                  </a:lnTo>
                  <a:lnTo>
                    <a:pt x="15735" y="5575"/>
                  </a:lnTo>
                  <a:lnTo>
                    <a:pt x="9702" y="5740"/>
                  </a:lnTo>
                  <a:lnTo>
                    <a:pt x="3911" y="6032"/>
                  </a:lnTo>
                  <a:lnTo>
                    <a:pt x="6032" y="8877"/>
                  </a:lnTo>
                  <a:lnTo>
                    <a:pt x="11938" y="8610"/>
                  </a:lnTo>
                  <a:lnTo>
                    <a:pt x="17907" y="8585"/>
                  </a:lnTo>
                  <a:lnTo>
                    <a:pt x="23660" y="896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3591039" y="3283203"/>
              <a:ext cx="11430" cy="25400"/>
            </a:xfrm>
            <a:custGeom>
              <a:avLst/>
              <a:gdLst/>
              <a:ahLst/>
              <a:cxnLst/>
              <a:rect l="l" t="t" r="r" b="b"/>
              <a:pathLst>
                <a:path w="11429" h="25400">
                  <a:moveTo>
                    <a:pt x="6083" y="2578"/>
                  </a:moveTo>
                  <a:lnTo>
                    <a:pt x="3276" y="0"/>
                  </a:lnTo>
                  <a:lnTo>
                    <a:pt x="2476" y="5803"/>
                  </a:lnTo>
                  <a:lnTo>
                    <a:pt x="1473" y="11468"/>
                  </a:lnTo>
                  <a:lnTo>
                    <a:pt x="0" y="17272"/>
                  </a:lnTo>
                  <a:lnTo>
                    <a:pt x="2374" y="19913"/>
                  </a:lnTo>
                  <a:lnTo>
                    <a:pt x="5245" y="8293"/>
                  </a:lnTo>
                  <a:lnTo>
                    <a:pt x="6083" y="2578"/>
                  </a:lnTo>
                  <a:close/>
                </a:path>
                <a:path w="11429" h="25400">
                  <a:moveTo>
                    <a:pt x="10934" y="7670"/>
                  </a:moveTo>
                  <a:lnTo>
                    <a:pt x="8394" y="4851"/>
                  </a:lnTo>
                  <a:lnTo>
                    <a:pt x="7213" y="10782"/>
                  </a:lnTo>
                  <a:lnTo>
                    <a:pt x="5880" y="16560"/>
                  </a:lnTo>
                  <a:lnTo>
                    <a:pt x="4381" y="22161"/>
                  </a:lnTo>
                  <a:lnTo>
                    <a:pt x="6756" y="24803"/>
                  </a:lnTo>
                  <a:lnTo>
                    <a:pt x="8305" y="19265"/>
                  </a:lnTo>
                  <a:lnTo>
                    <a:pt x="9702" y="13550"/>
                  </a:lnTo>
                  <a:lnTo>
                    <a:pt x="10934" y="767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577679" y="3285477"/>
              <a:ext cx="38100" cy="21590"/>
            </a:xfrm>
            <a:custGeom>
              <a:avLst/>
              <a:gdLst/>
              <a:ahLst/>
              <a:cxnLst/>
              <a:rect l="l" t="t" r="r" b="b"/>
              <a:pathLst>
                <a:path w="38100" h="21589">
                  <a:moveTo>
                    <a:pt x="8851" y="0"/>
                  </a:moveTo>
                  <a:lnTo>
                    <a:pt x="0" y="2209"/>
                  </a:lnTo>
                  <a:lnTo>
                    <a:pt x="7391" y="9004"/>
                  </a:lnTo>
                  <a:lnTo>
                    <a:pt x="8851" y="0"/>
                  </a:lnTo>
                  <a:close/>
                </a:path>
                <a:path w="38100" h="21589">
                  <a:moveTo>
                    <a:pt x="37503" y="20764"/>
                  </a:moveTo>
                  <a:lnTo>
                    <a:pt x="36410" y="19342"/>
                  </a:lnTo>
                  <a:lnTo>
                    <a:pt x="35420" y="17843"/>
                  </a:lnTo>
                  <a:lnTo>
                    <a:pt x="34239" y="16484"/>
                  </a:lnTo>
                  <a:lnTo>
                    <a:pt x="30645" y="12471"/>
                  </a:lnTo>
                  <a:lnTo>
                    <a:pt x="28346" y="21323"/>
                  </a:lnTo>
                  <a:lnTo>
                    <a:pt x="31445" y="21018"/>
                  </a:lnTo>
                  <a:lnTo>
                    <a:pt x="34404" y="20904"/>
                  </a:lnTo>
                  <a:lnTo>
                    <a:pt x="37503" y="2076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3562248" y="3269792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19685" y="2298"/>
                  </a:moveTo>
                  <a:lnTo>
                    <a:pt x="16649" y="0"/>
                  </a:lnTo>
                  <a:lnTo>
                    <a:pt x="10909" y="1739"/>
                  </a:lnTo>
                  <a:lnTo>
                    <a:pt x="5359" y="3632"/>
                  </a:lnTo>
                  <a:lnTo>
                    <a:pt x="0" y="5651"/>
                  </a:lnTo>
                  <a:lnTo>
                    <a:pt x="2819" y="7797"/>
                  </a:lnTo>
                  <a:lnTo>
                    <a:pt x="8255" y="5816"/>
                  </a:lnTo>
                  <a:lnTo>
                    <a:pt x="13881" y="3987"/>
                  </a:lnTo>
                  <a:lnTo>
                    <a:pt x="19685" y="2298"/>
                  </a:lnTo>
                  <a:close/>
                </a:path>
                <a:path w="25400" h="12064">
                  <a:moveTo>
                    <a:pt x="25019" y="6934"/>
                  </a:moveTo>
                  <a:lnTo>
                    <a:pt x="22212" y="4356"/>
                  </a:lnTo>
                  <a:lnTo>
                    <a:pt x="16484" y="5829"/>
                  </a:lnTo>
                  <a:lnTo>
                    <a:pt x="10706" y="7734"/>
                  </a:lnTo>
                  <a:lnTo>
                    <a:pt x="5245" y="9626"/>
                  </a:lnTo>
                  <a:lnTo>
                    <a:pt x="8077" y="11772"/>
                  </a:lnTo>
                  <a:lnTo>
                    <a:pt x="13703" y="9817"/>
                  </a:lnTo>
                  <a:lnTo>
                    <a:pt x="19367" y="8178"/>
                  </a:lnTo>
                  <a:lnTo>
                    <a:pt x="25019" y="6934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544786" y="3247808"/>
              <a:ext cx="10795" cy="22860"/>
            </a:xfrm>
            <a:custGeom>
              <a:avLst/>
              <a:gdLst/>
              <a:ahLst/>
              <a:cxnLst/>
              <a:rect l="l" t="t" r="r" b="b"/>
              <a:pathLst>
                <a:path w="10795" h="22860">
                  <a:moveTo>
                    <a:pt x="4749" y="19380"/>
                  </a:moveTo>
                  <a:lnTo>
                    <a:pt x="4508" y="13614"/>
                  </a:lnTo>
                  <a:lnTo>
                    <a:pt x="4203" y="7467"/>
                  </a:lnTo>
                  <a:lnTo>
                    <a:pt x="3429" y="1676"/>
                  </a:lnTo>
                  <a:lnTo>
                    <a:pt x="0" y="0"/>
                  </a:lnTo>
                  <a:lnTo>
                    <a:pt x="901" y="5753"/>
                  </a:lnTo>
                  <a:lnTo>
                    <a:pt x="1498" y="11544"/>
                  </a:lnTo>
                  <a:lnTo>
                    <a:pt x="1727" y="17526"/>
                  </a:lnTo>
                  <a:lnTo>
                    <a:pt x="4749" y="19380"/>
                  </a:lnTo>
                  <a:close/>
                </a:path>
                <a:path w="10795" h="22860">
                  <a:moveTo>
                    <a:pt x="10363" y="22821"/>
                  </a:moveTo>
                  <a:lnTo>
                    <a:pt x="10287" y="17094"/>
                  </a:lnTo>
                  <a:lnTo>
                    <a:pt x="10020" y="11214"/>
                  </a:lnTo>
                  <a:lnTo>
                    <a:pt x="9537" y="5232"/>
                  </a:lnTo>
                  <a:lnTo>
                    <a:pt x="6286" y="3238"/>
                  </a:lnTo>
                  <a:lnTo>
                    <a:pt x="6845" y="9271"/>
                  </a:lnTo>
                  <a:lnTo>
                    <a:pt x="7188" y="15189"/>
                  </a:lnTo>
                  <a:lnTo>
                    <a:pt x="7340" y="20967"/>
                  </a:lnTo>
                  <a:lnTo>
                    <a:pt x="10363" y="2282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530104" y="3252215"/>
              <a:ext cx="41275" cy="15240"/>
            </a:xfrm>
            <a:custGeom>
              <a:avLst/>
              <a:gdLst/>
              <a:ahLst/>
              <a:cxnLst/>
              <a:rect l="l" t="t" r="r" b="b"/>
              <a:pathLst>
                <a:path w="41275" h="15239">
                  <a:moveTo>
                    <a:pt x="9017" y="9029"/>
                  </a:moveTo>
                  <a:lnTo>
                    <a:pt x="7874" y="0"/>
                  </a:lnTo>
                  <a:lnTo>
                    <a:pt x="0" y="4635"/>
                  </a:lnTo>
                  <a:lnTo>
                    <a:pt x="9017" y="9029"/>
                  </a:lnTo>
                  <a:close/>
                </a:path>
                <a:path w="41275" h="15239">
                  <a:moveTo>
                    <a:pt x="41211" y="11849"/>
                  </a:moveTo>
                  <a:lnTo>
                    <a:pt x="36906" y="8623"/>
                  </a:lnTo>
                  <a:lnTo>
                    <a:pt x="32321" y="5803"/>
                  </a:lnTo>
                  <a:lnTo>
                    <a:pt x="32613" y="14935"/>
                  </a:lnTo>
                  <a:lnTo>
                    <a:pt x="41211" y="118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3511829" y="3239338"/>
              <a:ext cx="24765" cy="13970"/>
            </a:xfrm>
            <a:custGeom>
              <a:avLst/>
              <a:gdLst/>
              <a:ahLst/>
              <a:cxnLst/>
              <a:rect l="l" t="t" r="r" b="b"/>
              <a:pathLst>
                <a:path w="24764" h="13970">
                  <a:moveTo>
                    <a:pt x="17945" y="1333"/>
                  </a:moveTo>
                  <a:lnTo>
                    <a:pt x="14376" y="0"/>
                  </a:lnTo>
                  <a:lnTo>
                    <a:pt x="9359" y="3314"/>
                  </a:lnTo>
                  <a:lnTo>
                    <a:pt x="4572" y="6718"/>
                  </a:lnTo>
                  <a:lnTo>
                    <a:pt x="0" y="10198"/>
                  </a:lnTo>
                  <a:lnTo>
                    <a:pt x="3327" y="11430"/>
                  </a:lnTo>
                  <a:lnTo>
                    <a:pt x="7975" y="7975"/>
                  </a:lnTo>
                  <a:lnTo>
                    <a:pt x="12852" y="4610"/>
                  </a:lnTo>
                  <a:lnTo>
                    <a:pt x="17945" y="1333"/>
                  </a:lnTo>
                  <a:close/>
                </a:path>
                <a:path w="24764" h="13970">
                  <a:moveTo>
                    <a:pt x="24358" y="4279"/>
                  </a:moveTo>
                  <a:lnTo>
                    <a:pt x="20929" y="2616"/>
                  </a:lnTo>
                  <a:lnTo>
                    <a:pt x="15900" y="5549"/>
                  </a:lnTo>
                  <a:lnTo>
                    <a:pt x="10858" y="9118"/>
                  </a:lnTo>
                  <a:lnTo>
                    <a:pt x="6172" y="12484"/>
                  </a:lnTo>
                  <a:lnTo>
                    <a:pt x="9499" y="13716"/>
                  </a:lnTo>
                  <a:lnTo>
                    <a:pt x="14351" y="10198"/>
                  </a:lnTo>
                  <a:lnTo>
                    <a:pt x="19278" y="7124"/>
                  </a:lnTo>
                  <a:lnTo>
                    <a:pt x="24358" y="427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3487217" y="3228022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0109" y="17246"/>
                  </a:moveTo>
                  <a:lnTo>
                    <a:pt x="8229" y="11747"/>
                  </a:lnTo>
                  <a:lnTo>
                    <a:pt x="6121" y="6146"/>
                  </a:lnTo>
                  <a:lnTo>
                    <a:pt x="3771" y="584"/>
                  </a:lnTo>
                  <a:lnTo>
                    <a:pt x="0" y="0"/>
                  </a:lnTo>
                  <a:lnTo>
                    <a:pt x="2527" y="5156"/>
                  </a:lnTo>
                  <a:lnTo>
                    <a:pt x="4711" y="10807"/>
                  </a:lnTo>
                  <a:lnTo>
                    <a:pt x="6680" y="16344"/>
                  </a:lnTo>
                  <a:lnTo>
                    <a:pt x="10109" y="17246"/>
                  </a:lnTo>
                  <a:close/>
                </a:path>
                <a:path w="16510" h="19050">
                  <a:moveTo>
                    <a:pt x="16471" y="18884"/>
                  </a:moveTo>
                  <a:lnTo>
                    <a:pt x="14757" y="13423"/>
                  </a:lnTo>
                  <a:lnTo>
                    <a:pt x="12801" y="7899"/>
                  </a:lnTo>
                  <a:lnTo>
                    <a:pt x="10617" y="2324"/>
                  </a:lnTo>
                  <a:lnTo>
                    <a:pt x="6921" y="1371"/>
                  </a:lnTo>
                  <a:lnTo>
                    <a:pt x="9194" y="6959"/>
                  </a:lnTo>
                  <a:lnTo>
                    <a:pt x="11226" y="12509"/>
                  </a:lnTo>
                  <a:lnTo>
                    <a:pt x="13042" y="17995"/>
                  </a:lnTo>
                  <a:lnTo>
                    <a:pt x="16471" y="1888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3475748" y="3232746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60">
                  <a:moveTo>
                    <a:pt x="9906" y="9753"/>
                  </a:moveTo>
                  <a:lnTo>
                    <a:pt x="6197" y="1473"/>
                  </a:lnTo>
                  <a:lnTo>
                    <a:pt x="0" y="8229"/>
                  </a:lnTo>
                  <a:lnTo>
                    <a:pt x="9906" y="9753"/>
                  </a:lnTo>
                  <a:close/>
                </a:path>
                <a:path w="41910" h="10160">
                  <a:moveTo>
                    <a:pt x="41541" y="3289"/>
                  </a:moveTo>
                  <a:lnTo>
                    <a:pt x="36487" y="1422"/>
                  </a:lnTo>
                  <a:lnTo>
                    <a:pt x="34785" y="850"/>
                  </a:lnTo>
                  <a:lnTo>
                    <a:pt x="33020" y="482"/>
                  </a:lnTo>
                  <a:lnTo>
                    <a:pt x="31292" y="0"/>
                  </a:lnTo>
                  <a:lnTo>
                    <a:pt x="32308" y="2921"/>
                  </a:lnTo>
                  <a:lnTo>
                    <a:pt x="33312" y="5715"/>
                  </a:lnTo>
                  <a:lnTo>
                    <a:pt x="34175" y="8699"/>
                  </a:lnTo>
                  <a:lnTo>
                    <a:pt x="41541" y="328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3456140" y="3225215"/>
              <a:ext cx="22225" cy="14604"/>
            </a:xfrm>
            <a:custGeom>
              <a:avLst/>
              <a:gdLst/>
              <a:ahLst/>
              <a:cxnLst/>
              <a:rect l="l" t="t" r="r" b="b"/>
              <a:pathLst>
                <a:path w="22225" h="14605">
                  <a:moveTo>
                    <a:pt x="14643" y="266"/>
                  </a:moveTo>
                  <a:lnTo>
                    <a:pt x="13385" y="63"/>
                  </a:lnTo>
                  <a:lnTo>
                    <a:pt x="12115" y="101"/>
                  </a:lnTo>
                  <a:lnTo>
                    <a:pt x="10845" y="0"/>
                  </a:lnTo>
                  <a:lnTo>
                    <a:pt x="6997" y="4660"/>
                  </a:lnTo>
                  <a:lnTo>
                    <a:pt x="3378" y="9334"/>
                  </a:lnTo>
                  <a:lnTo>
                    <a:pt x="0" y="14020"/>
                  </a:lnTo>
                  <a:lnTo>
                    <a:pt x="3543" y="14198"/>
                  </a:lnTo>
                  <a:lnTo>
                    <a:pt x="7010" y="9550"/>
                  </a:lnTo>
                  <a:lnTo>
                    <a:pt x="10718" y="4775"/>
                  </a:lnTo>
                  <a:lnTo>
                    <a:pt x="14643" y="266"/>
                  </a:lnTo>
                  <a:close/>
                </a:path>
                <a:path w="22225" h="14605">
                  <a:moveTo>
                    <a:pt x="21628" y="1346"/>
                  </a:moveTo>
                  <a:lnTo>
                    <a:pt x="17856" y="762"/>
                  </a:lnTo>
                  <a:lnTo>
                    <a:pt x="13893" y="4927"/>
                  </a:lnTo>
                  <a:lnTo>
                    <a:pt x="10109" y="9677"/>
                  </a:lnTo>
                  <a:lnTo>
                    <a:pt x="6565" y="14363"/>
                  </a:lnTo>
                  <a:lnTo>
                    <a:pt x="10109" y="14528"/>
                  </a:lnTo>
                  <a:lnTo>
                    <a:pt x="13754" y="9690"/>
                  </a:lnTo>
                  <a:lnTo>
                    <a:pt x="17551" y="5740"/>
                  </a:lnTo>
                  <a:lnTo>
                    <a:pt x="21628" y="134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3446743" y="3224176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5" h="8255">
                  <a:moveTo>
                    <a:pt x="1790" y="0"/>
                  </a:moveTo>
                  <a:lnTo>
                    <a:pt x="0" y="165"/>
                  </a:lnTo>
                  <a:lnTo>
                    <a:pt x="1803" y="2540"/>
                  </a:lnTo>
                  <a:lnTo>
                    <a:pt x="5232" y="7899"/>
                  </a:lnTo>
                  <a:lnTo>
                    <a:pt x="10744" y="546"/>
                  </a:lnTo>
                  <a:lnTo>
                    <a:pt x="5359" y="266"/>
                  </a:lnTo>
                  <a:lnTo>
                    <a:pt x="3581" y="215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3448393" y="3638892"/>
              <a:ext cx="21590" cy="14604"/>
            </a:xfrm>
            <a:custGeom>
              <a:avLst/>
              <a:gdLst/>
              <a:ahLst/>
              <a:cxnLst/>
              <a:rect l="l" t="t" r="r" b="b"/>
              <a:pathLst>
                <a:path w="21589" h="14604">
                  <a:moveTo>
                    <a:pt x="14084" y="14389"/>
                  </a:moveTo>
                  <a:lnTo>
                    <a:pt x="10337" y="9715"/>
                  </a:lnTo>
                  <a:lnTo>
                    <a:pt x="6819" y="5029"/>
                  </a:lnTo>
                  <a:lnTo>
                    <a:pt x="3543" y="342"/>
                  </a:lnTo>
                  <a:lnTo>
                    <a:pt x="0" y="533"/>
                  </a:lnTo>
                  <a:lnTo>
                    <a:pt x="3187" y="5219"/>
                  </a:lnTo>
                  <a:lnTo>
                    <a:pt x="6616" y="9906"/>
                  </a:lnTo>
                  <a:lnTo>
                    <a:pt x="10274" y="14579"/>
                  </a:lnTo>
                  <a:lnTo>
                    <a:pt x="14084" y="14389"/>
                  </a:lnTo>
                  <a:close/>
                </a:path>
                <a:path w="21589" h="14604">
                  <a:moveTo>
                    <a:pt x="21132" y="14008"/>
                  </a:moveTo>
                  <a:lnTo>
                    <a:pt x="17221" y="9359"/>
                  </a:lnTo>
                  <a:lnTo>
                    <a:pt x="13550" y="4686"/>
                  </a:lnTo>
                  <a:lnTo>
                    <a:pt x="10109" y="0"/>
                  </a:lnTo>
                  <a:lnTo>
                    <a:pt x="6565" y="190"/>
                  </a:lnTo>
                  <a:lnTo>
                    <a:pt x="9918" y="4876"/>
                  </a:lnTo>
                  <a:lnTo>
                    <a:pt x="13500" y="9550"/>
                  </a:lnTo>
                  <a:lnTo>
                    <a:pt x="17322" y="14211"/>
                  </a:lnTo>
                  <a:lnTo>
                    <a:pt x="21132" y="1400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3466962" y="363710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89">
                  <a:moveTo>
                    <a:pt x="9931" y="0"/>
                  </a:moveTo>
                  <a:lnTo>
                    <a:pt x="4978" y="762"/>
                  </a:lnTo>
                  <a:lnTo>
                    <a:pt x="3314" y="1003"/>
                  </a:lnTo>
                  <a:lnTo>
                    <a:pt x="1676" y="1358"/>
                  </a:lnTo>
                  <a:lnTo>
                    <a:pt x="0" y="1358"/>
                  </a:lnTo>
                  <a:lnTo>
                    <a:pt x="1917" y="3886"/>
                  </a:lnTo>
                  <a:lnTo>
                    <a:pt x="5880" y="8331"/>
                  </a:lnTo>
                  <a:lnTo>
                    <a:pt x="99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3478987" y="3633292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0833" y="1663"/>
                  </a:moveTo>
                  <a:lnTo>
                    <a:pt x="9690" y="2006"/>
                  </a:lnTo>
                  <a:lnTo>
                    <a:pt x="8521" y="2209"/>
                  </a:lnTo>
                  <a:lnTo>
                    <a:pt x="7353" y="2362"/>
                  </a:lnTo>
                  <a:lnTo>
                    <a:pt x="5143" y="7607"/>
                  </a:lnTo>
                  <a:lnTo>
                    <a:pt x="2692" y="12890"/>
                  </a:lnTo>
                  <a:lnTo>
                    <a:pt x="0" y="18224"/>
                  </a:lnTo>
                  <a:lnTo>
                    <a:pt x="3759" y="17640"/>
                  </a:lnTo>
                  <a:lnTo>
                    <a:pt x="8763" y="7213"/>
                  </a:lnTo>
                  <a:lnTo>
                    <a:pt x="10833" y="1663"/>
                  </a:lnTo>
                  <a:close/>
                </a:path>
                <a:path w="17779" h="18414">
                  <a:moveTo>
                    <a:pt x="17195" y="0"/>
                  </a:moveTo>
                  <a:lnTo>
                    <a:pt x="13754" y="901"/>
                  </a:lnTo>
                  <a:lnTo>
                    <a:pt x="11785" y="6553"/>
                  </a:lnTo>
                  <a:lnTo>
                    <a:pt x="9525" y="11938"/>
                  </a:lnTo>
                  <a:lnTo>
                    <a:pt x="6972" y="17145"/>
                  </a:lnTo>
                  <a:lnTo>
                    <a:pt x="10744" y="16560"/>
                  </a:lnTo>
                  <a:lnTo>
                    <a:pt x="13182" y="11239"/>
                  </a:lnTo>
                  <a:lnTo>
                    <a:pt x="15278" y="5448"/>
                  </a:lnTo>
                  <a:lnTo>
                    <a:pt x="1719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3504501" y="3627894"/>
              <a:ext cx="24130" cy="13970"/>
            </a:xfrm>
            <a:custGeom>
              <a:avLst/>
              <a:gdLst/>
              <a:ahLst/>
              <a:cxnLst/>
              <a:rect l="l" t="t" r="r" b="b"/>
              <a:pathLst>
                <a:path w="24129" h="13970">
                  <a:moveTo>
                    <a:pt x="17475" y="12585"/>
                  </a:moveTo>
                  <a:lnTo>
                    <a:pt x="12560" y="9232"/>
                  </a:lnTo>
                  <a:lnTo>
                    <a:pt x="7874" y="5791"/>
                  </a:lnTo>
                  <a:lnTo>
                    <a:pt x="3403" y="2273"/>
                  </a:lnTo>
                  <a:lnTo>
                    <a:pt x="2311" y="2717"/>
                  </a:lnTo>
                  <a:lnTo>
                    <a:pt x="1130" y="2908"/>
                  </a:lnTo>
                  <a:lnTo>
                    <a:pt x="0" y="3238"/>
                  </a:lnTo>
                  <a:lnTo>
                    <a:pt x="4521" y="7239"/>
                  </a:lnTo>
                  <a:lnTo>
                    <a:pt x="13906" y="13906"/>
                  </a:lnTo>
                  <a:lnTo>
                    <a:pt x="17475" y="12585"/>
                  </a:lnTo>
                  <a:close/>
                </a:path>
                <a:path w="24129" h="13970">
                  <a:moveTo>
                    <a:pt x="24079" y="10147"/>
                  </a:moveTo>
                  <a:lnTo>
                    <a:pt x="19011" y="6845"/>
                  </a:lnTo>
                  <a:lnTo>
                    <a:pt x="14173" y="3467"/>
                  </a:lnTo>
                  <a:lnTo>
                    <a:pt x="9550" y="0"/>
                  </a:lnTo>
                  <a:lnTo>
                    <a:pt x="6223" y="1231"/>
                  </a:lnTo>
                  <a:lnTo>
                    <a:pt x="10756" y="4724"/>
                  </a:lnTo>
                  <a:lnTo>
                    <a:pt x="15519" y="8140"/>
                  </a:lnTo>
                  <a:lnTo>
                    <a:pt x="20510" y="11468"/>
                  </a:lnTo>
                  <a:lnTo>
                    <a:pt x="24079" y="1014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3498964" y="3620896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0439" y="23990"/>
                  </a:moveTo>
                  <a:lnTo>
                    <a:pt x="3200" y="17995"/>
                  </a:lnTo>
                  <a:lnTo>
                    <a:pt x="0" y="26708"/>
                  </a:lnTo>
                  <a:lnTo>
                    <a:pt x="10439" y="23990"/>
                  </a:lnTo>
                  <a:close/>
                </a:path>
                <a:path w="32385" h="27304">
                  <a:moveTo>
                    <a:pt x="32181" y="0"/>
                  </a:moveTo>
                  <a:lnTo>
                    <a:pt x="27673" y="2197"/>
                  </a:lnTo>
                  <a:lnTo>
                    <a:pt x="26200" y="3009"/>
                  </a:lnTo>
                  <a:lnTo>
                    <a:pt x="24574" y="3441"/>
                  </a:lnTo>
                  <a:lnTo>
                    <a:pt x="23025" y="4064"/>
                  </a:lnTo>
                  <a:lnTo>
                    <a:pt x="25527" y="5791"/>
                  </a:lnTo>
                  <a:lnTo>
                    <a:pt x="28181" y="7696"/>
                  </a:lnTo>
                  <a:lnTo>
                    <a:pt x="30721" y="9182"/>
                  </a:lnTo>
                  <a:lnTo>
                    <a:pt x="3218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3537305" y="3611676"/>
              <a:ext cx="11430" cy="22860"/>
            </a:xfrm>
            <a:custGeom>
              <a:avLst/>
              <a:gdLst/>
              <a:ahLst/>
              <a:cxnLst/>
              <a:rect l="l" t="t" r="r" b="b"/>
              <a:pathLst>
                <a:path w="11429" h="22860">
                  <a:moveTo>
                    <a:pt x="5638" y="3441"/>
                  </a:moveTo>
                  <a:lnTo>
                    <a:pt x="2451" y="5016"/>
                  </a:lnTo>
                  <a:lnTo>
                    <a:pt x="1841" y="10706"/>
                  </a:lnTo>
                  <a:lnTo>
                    <a:pt x="1028" y="16510"/>
                  </a:lnTo>
                  <a:lnTo>
                    <a:pt x="0" y="22402"/>
                  </a:lnTo>
                  <a:lnTo>
                    <a:pt x="3429" y="20739"/>
                  </a:lnTo>
                  <a:lnTo>
                    <a:pt x="4368" y="14871"/>
                  </a:lnTo>
                  <a:lnTo>
                    <a:pt x="5130" y="9144"/>
                  </a:lnTo>
                  <a:lnTo>
                    <a:pt x="5638" y="3441"/>
                  </a:lnTo>
                  <a:close/>
                </a:path>
                <a:path w="11429" h="22860">
                  <a:moveTo>
                    <a:pt x="11226" y="0"/>
                  </a:moveTo>
                  <a:lnTo>
                    <a:pt x="8216" y="1854"/>
                  </a:lnTo>
                  <a:lnTo>
                    <a:pt x="7975" y="7874"/>
                  </a:lnTo>
                  <a:lnTo>
                    <a:pt x="7226" y="13462"/>
                  </a:lnTo>
                  <a:lnTo>
                    <a:pt x="6350" y="19316"/>
                  </a:lnTo>
                  <a:lnTo>
                    <a:pt x="9779" y="17640"/>
                  </a:lnTo>
                  <a:lnTo>
                    <a:pt x="10655" y="11988"/>
                  </a:lnTo>
                  <a:lnTo>
                    <a:pt x="11226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555860" y="3601364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19443" y="9817"/>
                  </a:moveTo>
                  <a:lnTo>
                    <a:pt x="13779" y="8001"/>
                  </a:lnTo>
                  <a:lnTo>
                    <a:pt x="8318" y="6083"/>
                  </a:lnTo>
                  <a:lnTo>
                    <a:pt x="3022" y="3975"/>
                  </a:lnTo>
                  <a:lnTo>
                    <a:pt x="0" y="5829"/>
                  </a:lnTo>
                  <a:lnTo>
                    <a:pt x="5461" y="8318"/>
                  </a:lnTo>
                  <a:lnTo>
                    <a:pt x="10820" y="10261"/>
                  </a:lnTo>
                  <a:lnTo>
                    <a:pt x="16408" y="12115"/>
                  </a:lnTo>
                  <a:lnTo>
                    <a:pt x="19443" y="9817"/>
                  </a:lnTo>
                  <a:close/>
                </a:path>
                <a:path w="25400" h="12700">
                  <a:moveTo>
                    <a:pt x="25069" y="5549"/>
                  </a:moveTo>
                  <a:lnTo>
                    <a:pt x="19291" y="3848"/>
                  </a:lnTo>
                  <a:lnTo>
                    <a:pt x="13690" y="1993"/>
                  </a:lnTo>
                  <a:lnTo>
                    <a:pt x="8267" y="0"/>
                  </a:lnTo>
                  <a:lnTo>
                    <a:pt x="5448" y="2146"/>
                  </a:lnTo>
                  <a:lnTo>
                    <a:pt x="10782" y="4191"/>
                  </a:lnTo>
                  <a:lnTo>
                    <a:pt x="16319" y="6096"/>
                  </a:lnTo>
                  <a:lnTo>
                    <a:pt x="22034" y="7848"/>
                  </a:lnTo>
                  <a:lnTo>
                    <a:pt x="25069" y="554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555339" y="3589794"/>
              <a:ext cx="24765" cy="34925"/>
            </a:xfrm>
            <a:custGeom>
              <a:avLst/>
              <a:gdLst/>
              <a:ahLst/>
              <a:cxnLst/>
              <a:rect l="l" t="t" r="r" b="b"/>
              <a:pathLst>
                <a:path w="24764" h="34925">
                  <a:moveTo>
                    <a:pt x="9169" y="29159"/>
                  </a:moveTo>
                  <a:lnTo>
                    <a:pt x="533" y="25514"/>
                  </a:lnTo>
                  <a:lnTo>
                    <a:pt x="0" y="34798"/>
                  </a:lnTo>
                  <a:lnTo>
                    <a:pt x="9169" y="29159"/>
                  </a:lnTo>
                  <a:close/>
                </a:path>
                <a:path w="24764" h="34925">
                  <a:moveTo>
                    <a:pt x="24409" y="9232"/>
                  </a:moveTo>
                  <a:lnTo>
                    <a:pt x="23202" y="0"/>
                  </a:lnTo>
                  <a:lnTo>
                    <a:pt x="19507" y="3403"/>
                  </a:lnTo>
                  <a:lnTo>
                    <a:pt x="18262" y="4521"/>
                  </a:lnTo>
                  <a:lnTo>
                    <a:pt x="16865" y="5448"/>
                  </a:lnTo>
                  <a:lnTo>
                    <a:pt x="15557" y="6477"/>
                  </a:lnTo>
                  <a:lnTo>
                    <a:pt x="18453" y="7429"/>
                  </a:lnTo>
                  <a:lnTo>
                    <a:pt x="21488" y="8458"/>
                  </a:lnTo>
                  <a:lnTo>
                    <a:pt x="24409" y="923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585591" y="3576015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5" h="24764">
                  <a:moveTo>
                    <a:pt x="5397" y="22098"/>
                  </a:moveTo>
                  <a:lnTo>
                    <a:pt x="4635" y="16205"/>
                  </a:lnTo>
                  <a:lnTo>
                    <a:pt x="3708" y="10464"/>
                  </a:lnTo>
                  <a:lnTo>
                    <a:pt x="2616" y="4889"/>
                  </a:lnTo>
                  <a:lnTo>
                    <a:pt x="0" y="7289"/>
                  </a:lnTo>
                  <a:lnTo>
                    <a:pt x="1028" y="12915"/>
                  </a:lnTo>
                  <a:lnTo>
                    <a:pt x="1905" y="18719"/>
                  </a:lnTo>
                  <a:lnTo>
                    <a:pt x="2590" y="24676"/>
                  </a:lnTo>
                  <a:lnTo>
                    <a:pt x="5397" y="22098"/>
                  </a:lnTo>
                  <a:close/>
                </a:path>
                <a:path w="10795" h="24764">
                  <a:moveTo>
                    <a:pt x="10591" y="17322"/>
                  </a:moveTo>
                  <a:lnTo>
                    <a:pt x="9817" y="11633"/>
                  </a:lnTo>
                  <a:lnTo>
                    <a:pt x="8420" y="5651"/>
                  </a:lnTo>
                  <a:lnTo>
                    <a:pt x="7023" y="0"/>
                  </a:lnTo>
                  <a:lnTo>
                    <a:pt x="4648" y="2641"/>
                  </a:lnTo>
                  <a:lnTo>
                    <a:pt x="6121" y="8496"/>
                  </a:lnTo>
                  <a:lnTo>
                    <a:pt x="7785" y="19900"/>
                  </a:lnTo>
                  <a:lnTo>
                    <a:pt x="10591" y="1732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3598354" y="356174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786" y="6261"/>
                  </a:moveTo>
                  <a:lnTo>
                    <a:pt x="13843" y="6108"/>
                  </a:lnTo>
                  <a:lnTo>
                    <a:pt x="8102" y="5829"/>
                  </a:lnTo>
                  <a:lnTo>
                    <a:pt x="2374" y="5245"/>
                  </a:lnTo>
                  <a:lnTo>
                    <a:pt x="0" y="7886"/>
                  </a:lnTo>
                  <a:lnTo>
                    <a:pt x="5918" y="8737"/>
                  </a:lnTo>
                  <a:lnTo>
                    <a:pt x="11684" y="9144"/>
                  </a:lnTo>
                  <a:lnTo>
                    <a:pt x="17526" y="9321"/>
                  </a:lnTo>
                  <a:lnTo>
                    <a:pt x="19786" y="6261"/>
                  </a:lnTo>
                  <a:close/>
                </a:path>
                <a:path w="24129" h="9525">
                  <a:moveTo>
                    <a:pt x="23990" y="596"/>
                  </a:moveTo>
                  <a:lnTo>
                    <a:pt x="17970" y="584"/>
                  </a:lnTo>
                  <a:lnTo>
                    <a:pt x="12077" y="381"/>
                  </a:lnTo>
                  <a:lnTo>
                    <a:pt x="6324" y="0"/>
                  </a:lnTo>
                  <a:lnTo>
                    <a:pt x="4216" y="2857"/>
                  </a:lnTo>
                  <a:lnTo>
                    <a:pt x="9918" y="3302"/>
                  </a:lnTo>
                  <a:lnTo>
                    <a:pt x="15760" y="3581"/>
                  </a:lnTo>
                  <a:lnTo>
                    <a:pt x="21729" y="3657"/>
                  </a:lnTo>
                  <a:lnTo>
                    <a:pt x="23990" y="59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3600653" y="3546576"/>
              <a:ext cx="18415" cy="40005"/>
            </a:xfrm>
            <a:custGeom>
              <a:avLst/>
              <a:gdLst/>
              <a:ahLst/>
              <a:cxnLst/>
              <a:rect l="l" t="t" r="r" b="b"/>
              <a:pathLst>
                <a:path w="18414" h="40004">
                  <a:moveTo>
                    <a:pt x="9309" y="31902"/>
                  </a:moveTo>
                  <a:lnTo>
                    <a:pt x="0" y="30848"/>
                  </a:lnTo>
                  <a:lnTo>
                    <a:pt x="2108" y="39916"/>
                  </a:lnTo>
                  <a:lnTo>
                    <a:pt x="9309" y="31902"/>
                  </a:lnTo>
                  <a:close/>
                </a:path>
                <a:path w="18414" h="40004">
                  <a:moveTo>
                    <a:pt x="18364" y="8521"/>
                  </a:moveTo>
                  <a:lnTo>
                    <a:pt x="14592" y="0"/>
                  </a:lnTo>
                  <a:lnTo>
                    <a:pt x="12026" y="4305"/>
                  </a:lnTo>
                  <a:lnTo>
                    <a:pt x="9055" y="8356"/>
                  </a:lnTo>
                  <a:lnTo>
                    <a:pt x="18364" y="852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3620186" y="3529406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347" y="21666"/>
                  </a:moveTo>
                  <a:lnTo>
                    <a:pt x="6959" y="16217"/>
                  </a:lnTo>
                  <a:lnTo>
                    <a:pt x="4457" y="10960"/>
                  </a:lnTo>
                  <a:lnTo>
                    <a:pt x="1841" y="5905"/>
                  </a:lnTo>
                  <a:lnTo>
                    <a:pt x="0" y="8953"/>
                  </a:lnTo>
                  <a:lnTo>
                    <a:pt x="2578" y="14071"/>
                  </a:lnTo>
                  <a:lnTo>
                    <a:pt x="5041" y="19405"/>
                  </a:lnTo>
                  <a:lnTo>
                    <a:pt x="7378" y="24930"/>
                  </a:lnTo>
                  <a:lnTo>
                    <a:pt x="9347" y="21666"/>
                  </a:lnTo>
                  <a:close/>
                </a:path>
                <a:path w="13335" h="25400">
                  <a:moveTo>
                    <a:pt x="12979" y="15608"/>
                  </a:moveTo>
                  <a:lnTo>
                    <a:pt x="10629" y="10350"/>
                  </a:lnTo>
                  <a:lnTo>
                    <a:pt x="7721" y="5067"/>
                  </a:lnTo>
                  <a:lnTo>
                    <a:pt x="4724" y="0"/>
                  </a:lnTo>
                  <a:lnTo>
                    <a:pt x="3200" y="3200"/>
                  </a:lnTo>
                  <a:lnTo>
                    <a:pt x="6248" y="8394"/>
                  </a:lnTo>
                  <a:lnTo>
                    <a:pt x="8509" y="13436"/>
                  </a:lnTo>
                  <a:lnTo>
                    <a:pt x="11023" y="18872"/>
                  </a:lnTo>
                  <a:lnTo>
                    <a:pt x="12979" y="1560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3628618" y="3507930"/>
              <a:ext cx="21590" cy="13970"/>
            </a:xfrm>
            <a:custGeom>
              <a:avLst/>
              <a:gdLst/>
              <a:ahLst/>
              <a:cxnLst/>
              <a:rect l="l" t="t" r="r" b="b"/>
              <a:pathLst>
                <a:path w="21589" h="13970">
                  <a:moveTo>
                    <a:pt x="18554" y="6629"/>
                  </a:moveTo>
                  <a:lnTo>
                    <a:pt x="7340" y="9537"/>
                  </a:lnTo>
                  <a:lnTo>
                    <a:pt x="1524" y="10515"/>
                  </a:lnTo>
                  <a:lnTo>
                    <a:pt x="0" y="13716"/>
                  </a:lnTo>
                  <a:lnTo>
                    <a:pt x="5880" y="12852"/>
                  </a:lnTo>
                  <a:lnTo>
                    <a:pt x="11671" y="11696"/>
                  </a:lnTo>
                  <a:lnTo>
                    <a:pt x="17259" y="10210"/>
                  </a:lnTo>
                  <a:lnTo>
                    <a:pt x="18554" y="6629"/>
                  </a:lnTo>
                  <a:close/>
                </a:path>
                <a:path w="21589" h="13970">
                  <a:moveTo>
                    <a:pt x="20967" y="0"/>
                  </a:moveTo>
                  <a:lnTo>
                    <a:pt x="15201" y="1689"/>
                  </a:lnTo>
                  <a:lnTo>
                    <a:pt x="9499" y="3149"/>
                  </a:lnTo>
                  <a:lnTo>
                    <a:pt x="3898" y="4394"/>
                  </a:lnTo>
                  <a:lnTo>
                    <a:pt x="2692" y="7734"/>
                  </a:lnTo>
                  <a:lnTo>
                    <a:pt x="8267" y="6565"/>
                  </a:lnTo>
                  <a:lnTo>
                    <a:pt x="13931" y="5181"/>
                  </a:lnTo>
                  <a:lnTo>
                    <a:pt x="19672" y="3581"/>
                  </a:lnTo>
                  <a:lnTo>
                    <a:pt x="209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3633025" y="3494798"/>
              <a:ext cx="11430" cy="41910"/>
            </a:xfrm>
            <a:custGeom>
              <a:avLst/>
              <a:gdLst/>
              <a:ahLst/>
              <a:cxnLst/>
              <a:rect l="l" t="t" r="r" b="b"/>
              <a:pathLst>
                <a:path w="11429" h="41910">
                  <a:moveTo>
                    <a:pt x="9207" y="32105"/>
                  </a:moveTo>
                  <a:lnTo>
                    <a:pt x="0" y="33693"/>
                  </a:lnTo>
                  <a:lnTo>
                    <a:pt x="4572" y="41821"/>
                  </a:lnTo>
                  <a:lnTo>
                    <a:pt x="9207" y="32105"/>
                  </a:lnTo>
                  <a:close/>
                </a:path>
                <a:path w="11429" h="41910">
                  <a:moveTo>
                    <a:pt x="11353" y="7112"/>
                  </a:moveTo>
                  <a:lnTo>
                    <a:pt x="9550" y="4724"/>
                  </a:lnTo>
                  <a:lnTo>
                    <a:pt x="7391" y="2298"/>
                  </a:lnTo>
                  <a:lnTo>
                    <a:pt x="5410" y="0"/>
                  </a:lnTo>
                  <a:lnTo>
                    <a:pt x="4953" y="1600"/>
                  </a:lnTo>
                  <a:lnTo>
                    <a:pt x="4686" y="3276"/>
                  </a:lnTo>
                  <a:lnTo>
                    <a:pt x="4076" y="4838"/>
                  </a:lnTo>
                  <a:lnTo>
                    <a:pt x="2362" y="9563"/>
                  </a:lnTo>
                  <a:lnTo>
                    <a:pt x="11353" y="711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3640785" y="3475608"/>
              <a:ext cx="14604" cy="23495"/>
            </a:xfrm>
            <a:custGeom>
              <a:avLst/>
              <a:gdLst/>
              <a:ahLst/>
              <a:cxnLst/>
              <a:rect l="l" t="t" r="r" b="b"/>
              <a:pathLst>
                <a:path w="14604" h="23495">
                  <a:moveTo>
                    <a:pt x="12585" y="19494"/>
                  </a:moveTo>
                  <a:lnTo>
                    <a:pt x="8737" y="14922"/>
                  </a:lnTo>
                  <a:lnTo>
                    <a:pt x="4838" y="10579"/>
                  </a:lnTo>
                  <a:lnTo>
                    <a:pt x="876" y="6464"/>
                  </a:lnTo>
                  <a:lnTo>
                    <a:pt x="0" y="9893"/>
                  </a:lnTo>
                  <a:lnTo>
                    <a:pt x="3937" y="14097"/>
                  </a:lnTo>
                  <a:lnTo>
                    <a:pt x="7823" y="18529"/>
                  </a:lnTo>
                  <a:lnTo>
                    <a:pt x="11645" y="23190"/>
                  </a:lnTo>
                  <a:lnTo>
                    <a:pt x="12585" y="19494"/>
                  </a:lnTo>
                  <a:close/>
                </a:path>
                <a:path w="14604" h="23495">
                  <a:moveTo>
                    <a:pt x="14325" y="12661"/>
                  </a:moveTo>
                  <a:lnTo>
                    <a:pt x="10477" y="8255"/>
                  </a:lnTo>
                  <a:lnTo>
                    <a:pt x="6553" y="4064"/>
                  </a:lnTo>
                  <a:lnTo>
                    <a:pt x="2120" y="0"/>
                  </a:lnTo>
                  <a:lnTo>
                    <a:pt x="1600" y="3517"/>
                  </a:lnTo>
                  <a:lnTo>
                    <a:pt x="5638" y="7581"/>
                  </a:lnTo>
                  <a:lnTo>
                    <a:pt x="9512" y="11836"/>
                  </a:lnTo>
                  <a:lnTo>
                    <a:pt x="13385" y="16344"/>
                  </a:lnTo>
                  <a:lnTo>
                    <a:pt x="14325" y="1266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3644189" y="3448100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5925" y="7023"/>
                  </a:moveTo>
                  <a:lnTo>
                    <a:pt x="10960" y="10096"/>
                  </a:lnTo>
                  <a:lnTo>
                    <a:pt x="5956" y="12928"/>
                  </a:lnTo>
                  <a:lnTo>
                    <a:pt x="533" y="15494"/>
                  </a:lnTo>
                  <a:lnTo>
                    <a:pt x="0" y="19011"/>
                  </a:lnTo>
                  <a:lnTo>
                    <a:pt x="10807" y="13817"/>
                  </a:lnTo>
                  <a:lnTo>
                    <a:pt x="15735" y="10820"/>
                  </a:lnTo>
                  <a:lnTo>
                    <a:pt x="15925" y="7023"/>
                  </a:lnTo>
                  <a:close/>
                </a:path>
                <a:path w="16510" h="19050">
                  <a:moveTo>
                    <a:pt x="16281" y="0"/>
                  </a:moveTo>
                  <a:lnTo>
                    <a:pt x="11264" y="3213"/>
                  </a:lnTo>
                  <a:lnTo>
                    <a:pt x="6248" y="6210"/>
                  </a:lnTo>
                  <a:lnTo>
                    <a:pt x="1257" y="8978"/>
                  </a:lnTo>
                  <a:lnTo>
                    <a:pt x="1168" y="10147"/>
                  </a:lnTo>
                  <a:lnTo>
                    <a:pt x="1219" y="11353"/>
                  </a:lnTo>
                  <a:lnTo>
                    <a:pt x="990" y="12509"/>
                  </a:lnTo>
                  <a:lnTo>
                    <a:pt x="6172" y="9855"/>
                  </a:lnTo>
                  <a:lnTo>
                    <a:pt x="11023" y="6921"/>
                  </a:lnTo>
                  <a:lnTo>
                    <a:pt x="16090" y="3797"/>
                  </a:lnTo>
                  <a:lnTo>
                    <a:pt x="1628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3645865" y="3438575"/>
              <a:ext cx="13335" cy="40640"/>
            </a:xfrm>
            <a:custGeom>
              <a:avLst/>
              <a:gdLst/>
              <a:ahLst/>
              <a:cxnLst/>
              <a:rect l="l" t="t" r="r" b="b"/>
              <a:pathLst>
                <a:path w="13335" h="40639">
                  <a:moveTo>
                    <a:pt x="7874" y="5181"/>
                  </a:moveTo>
                  <a:lnTo>
                    <a:pt x="3022" y="1663"/>
                  </a:lnTo>
                  <a:lnTo>
                    <a:pt x="457" y="0"/>
                  </a:lnTo>
                  <a:lnTo>
                    <a:pt x="482" y="1663"/>
                  </a:lnTo>
                  <a:lnTo>
                    <a:pt x="317" y="3340"/>
                  </a:lnTo>
                  <a:lnTo>
                    <a:pt x="254" y="5016"/>
                  </a:lnTo>
                  <a:lnTo>
                    <a:pt x="0" y="10020"/>
                  </a:lnTo>
                  <a:lnTo>
                    <a:pt x="7874" y="5181"/>
                  </a:lnTo>
                  <a:close/>
                </a:path>
                <a:path w="13335" h="40639">
                  <a:moveTo>
                    <a:pt x="12852" y="29768"/>
                  </a:moveTo>
                  <a:lnTo>
                    <a:pt x="4521" y="33883"/>
                  </a:lnTo>
                  <a:lnTo>
                    <a:pt x="11252" y="40411"/>
                  </a:lnTo>
                  <a:lnTo>
                    <a:pt x="12852" y="2976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3235795" y="3438131"/>
              <a:ext cx="15875" cy="20320"/>
            </a:xfrm>
            <a:custGeom>
              <a:avLst/>
              <a:gdLst/>
              <a:ahLst/>
              <a:cxnLst/>
              <a:rect l="l" t="t" r="r" b="b"/>
              <a:pathLst>
                <a:path w="15875" h="20320">
                  <a:moveTo>
                    <a:pt x="15240" y="13195"/>
                  </a:moveTo>
                  <a:lnTo>
                    <a:pt x="15062" y="9639"/>
                  </a:lnTo>
                  <a:lnTo>
                    <a:pt x="10096" y="6654"/>
                  </a:lnTo>
                  <a:lnTo>
                    <a:pt x="4940" y="3441"/>
                  </a:lnTo>
                  <a:lnTo>
                    <a:pt x="114" y="0"/>
                  </a:lnTo>
                  <a:lnTo>
                    <a:pt x="0" y="1257"/>
                  </a:lnTo>
                  <a:lnTo>
                    <a:pt x="177" y="2527"/>
                  </a:lnTo>
                  <a:lnTo>
                    <a:pt x="203" y="3797"/>
                  </a:lnTo>
                  <a:lnTo>
                    <a:pt x="5219" y="7162"/>
                  </a:lnTo>
                  <a:lnTo>
                    <a:pt x="10236" y="10287"/>
                  </a:lnTo>
                  <a:lnTo>
                    <a:pt x="15240" y="13195"/>
                  </a:lnTo>
                  <a:close/>
                </a:path>
                <a:path w="15875" h="20320">
                  <a:moveTo>
                    <a:pt x="15570" y="19761"/>
                  </a:moveTo>
                  <a:lnTo>
                    <a:pt x="15405" y="16217"/>
                  </a:lnTo>
                  <a:lnTo>
                    <a:pt x="10401" y="13385"/>
                  </a:lnTo>
                  <a:lnTo>
                    <a:pt x="5384" y="10325"/>
                  </a:lnTo>
                  <a:lnTo>
                    <a:pt x="368" y="7035"/>
                  </a:lnTo>
                  <a:lnTo>
                    <a:pt x="558" y="10833"/>
                  </a:lnTo>
                  <a:lnTo>
                    <a:pt x="5575" y="14033"/>
                  </a:lnTo>
                  <a:lnTo>
                    <a:pt x="10591" y="17018"/>
                  </a:lnTo>
                  <a:lnTo>
                    <a:pt x="15570" y="1976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3239592" y="3466401"/>
              <a:ext cx="14604" cy="22860"/>
            </a:xfrm>
            <a:custGeom>
              <a:avLst/>
              <a:gdLst/>
              <a:ahLst/>
              <a:cxnLst/>
              <a:rect l="l" t="t" r="r" b="b"/>
              <a:pathLst>
                <a:path w="14604" h="22860">
                  <a:moveTo>
                    <a:pt x="13423" y="3517"/>
                  </a:moveTo>
                  <a:lnTo>
                    <a:pt x="12890" y="0"/>
                  </a:lnTo>
                  <a:lnTo>
                    <a:pt x="8559" y="3810"/>
                  </a:lnTo>
                  <a:lnTo>
                    <a:pt x="4254" y="7848"/>
                  </a:lnTo>
                  <a:lnTo>
                    <a:pt x="0" y="12115"/>
                  </a:lnTo>
                  <a:lnTo>
                    <a:pt x="571" y="15875"/>
                  </a:lnTo>
                  <a:lnTo>
                    <a:pt x="4813" y="11531"/>
                  </a:lnTo>
                  <a:lnTo>
                    <a:pt x="9105" y="7416"/>
                  </a:lnTo>
                  <a:lnTo>
                    <a:pt x="13423" y="3517"/>
                  </a:lnTo>
                  <a:close/>
                </a:path>
                <a:path w="14604" h="22860">
                  <a:moveTo>
                    <a:pt x="14401" y="10033"/>
                  </a:moveTo>
                  <a:lnTo>
                    <a:pt x="13881" y="6515"/>
                  </a:lnTo>
                  <a:lnTo>
                    <a:pt x="5105" y="14706"/>
                  </a:lnTo>
                  <a:lnTo>
                    <a:pt x="1358" y="19037"/>
                  </a:lnTo>
                  <a:lnTo>
                    <a:pt x="2298" y="22733"/>
                  </a:lnTo>
                  <a:lnTo>
                    <a:pt x="6223" y="18288"/>
                  </a:lnTo>
                  <a:lnTo>
                    <a:pt x="9956" y="14109"/>
                  </a:lnTo>
                  <a:lnTo>
                    <a:pt x="14401" y="1003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3236823" y="3458451"/>
              <a:ext cx="21590" cy="36195"/>
            </a:xfrm>
            <a:custGeom>
              <a:avLst/>
              <a:gdLst/>
              <a:ahLst/>
              <a:cxnLst/>
              <a:rect l="l" t="t" r="r" b="b"/>
              <a:pathLst>
                <a:path w="21589" h="36195">
                  <a:moveTo>
                    <a:pt x="8128" y="4483"/>
                  </a:moveTo>
                  <a:lnTo>
                    <a:pt x="5283" y="3060"/>
                  </a:lnTo>
                  <a:lnTo>
                    <a:pt x="2565" y="1574"/>
                  </a:lnTo>
                  <a:lnTo>
                    <a:pt x="0" y="0"/>
                  </a:lnTo>
                  <a:lnTo>
                    <a:pt x="38" y="1790"/>
                  </a:lnTo>
                  <a:lnTo>
                    <a:pt x="228" y="3568"/>
                  </a:lnTo>
                  <a:lnTo>
                    <a:pt x="546" y="5346"/>
                  </a:lnTo>
                  <a:lnTo>
                    <a:pt x="1346" y="10668"/>
                  </a:lnTo>
                  <a:lnTo>
                    <a:pt x="8128" y="4483"/>
                  </a:lnTo>
                  <a:close/>
                </a:path>
                <a:path w="21589" h="36195">
                  <a:moveTo>
                    <a:pt x="21424" y="35966"/>
                  </a:moveTo>
                  <a:lnTo>
                    <a:pt x="18948" y="26250"/>
                  </a:lnTo>
                  <a:lnTo>
                    <a:pt x="12814" y="33007"/>
                  </a:lnTo>
                  <a:lnTo>
                    <a:pt x="21424" y="3596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3244240" y="3498392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20" h="15239">
                  <a:moveTo>
                    <a:pt x="18059" y="8509"/>
                  </a:moveTo>
                  <a:lnTo>
                    <a:pt x="16852" y="5181"/>
                  </a:lnTo>
                  <a:lnTo>
                    <a:pt x="11087" y="3733"/>
                  </a:lnTo>
                  <a:lnTo>
                    <a:pt x="5397" y="2032"/>
                  </a:lnTo>
                  <a:lnTo>
                    <a:pt x="0" y="0"/>
                  </a:lnTo>
                  <a:lnTo>
                    <a:pt x="939" y="3695"/>
                  </a:lnTo>
                  <a:lnTo>
                    <a:pt x="6578" y="5562"/>
                  </a:lnTo>
                  <a:lnTo>
                    <a:pt x="12433" y="7124"/>
                  </a:lnTo>
                  <a:lnTo>
                    <a:pt x="18059" y="8509"/>
                  </a:lnTo>
                  <a:close/>
                </a:path>
                <a:path w="20320" h="15239">
                  <a:moveTo>
                    <a:pt x="20307" y="14706"/>
                  </a:moveTo>
                  <a:lnTo>
                    <a:pt x="19100" y="11366"/>
                  </a:lnTo>
                  <a:lnTo>
                    <a:pt x="13462" y="10058"/>
                  </a:lnTo>
                  <a:lnTo>
                    <a:pt x="7747" y="8534"/>
                  </a:lnTo>
                  <a:lnTo>
                    <a:pt x="1955" y="6781"/>
                  </a:lnTo>
                  <a:lnTo>
                    <a:pt x="3251" y="10363"/>
                  </a:lnTo>
                  <a:lnTo>
                    <a:pt x="9017" y="12026"/>
                  </a:lnTo>
                  <a:lnTo>
                    <a:pt x="14693" y="13474"/>
                  </a:lnTo>
                  <a:lnTo>
                    <a:pt x="20307" y="1470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3258959" y="3520998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10414" y="3200"/>
                  </a:moveTo>
                  <a:lnTo>
                    <a:pt x="8890" y="0"/>
                  </a:lnTo>
                  <a:lnTo>
                    <a:pt x="5829" y="4851"/>
                  </a:lnTo>
                  <a:lnTo>
                    <a:pt x="2857" y="9918"/>
                  </a:lnTo>
                  <a:lnTo>
                    <a:pt x="0" y="15189"/>
                  </a:lnTo>
                  <a:lnTo>
                    <a:pt x="1638" y="18630"/>
                  </a:lnTo>
                  <a:lnTo>
                    <a:pt x="4457" y="13284"/>
                  </a:lnTo>
                  <a:lnTo>
                    <a:pt x="7391" y="8140"/>
                  </a:lnTo>
                  <a:lnTo>
                    <a:pt x="10414" y="3200"/>
                  </a:lnTo>
                  <a:close/>
                </a:path>
                <a:path w="13335" h="25400">
                  <a:moveTo>
                    <a:pt x="13246" y="9156"/>
                  </a:moveTo>
                  <a:lnTo>
                    <a:pt x="11722" y="5943"/>
                  </a:lnTo>
                  <a:lnTo>
                    <a:pt x="8763" y="10922"/>
                  </a:lnTo>
                  <a:lnTo>
                    <a:pt x="5727" y="16205"/>
                  </a:lnTo>
                  <a:lnTo>
                    <a:pt x="3136" y="21513"/>
                  </a:lnTo>
                  <a:lnTo>
                    <a:pt x="5092" y="24777"/>
                  </a:lnTo>
                  <a:lnTo>
                    <a:pt x="7454" y="19494"/>
                  </a:lnTo>
                  <a:lnTo>
                    <a:pt x="10198" y="14274"/>
                  </a:lnTo>
                  <a:lnTo>
                    <a:pt x="13246" y="915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3250730" y="3517683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4" h="28575">
                  <a:moveTo>
                    <a:pt x="8877" y="2120"/>
                  </a:moveTo>
                  <a:lnTo>
                    <a:pt x="0" y="0"/>
                  </a:lnTo>
                  <a:lnTo>
                    <a:pt x="1841" y="5067"/>
                  </a:lnTo>
                  <a:lnTo>
                    <a:pt x="4140" y="9918"/>
                  </a:lnTo>
                  <a:lnTo>
                    <a:pt x="8877" y="2120"/>
                  </a:lnTo>
                  <a:close/>
                </a:path>
                <a:path w="31114" h="28575">
                  <a:moveTo>
                    <a:pt x="30594" y="28562"/>
                  </a:moveTo>
                  <a:lnTo>
                    <a:pt x="25412" y="19951"/>
                  </a:lnTo>
                  <a:lnTo>
                    <a:pt x="21450" y="28143"/>
                  </a:lnTo>
                  <a:lnTo>
                    <a:pt x="30594" y="2856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3268992" y="355398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685" y="3111"/>
                  </a:moveTo>
                  <a:lnTo>
                    <a:pt x="17564" y="266"/>
                  </a:lnTo>
                  <a:lnTo>
                    <a:pt x="11582" y="546"/>
                  </a:lnTo>
                  <a:lnTo>
                    <a:pt x="5854" y="368"/>
                  </a:lnTo>
                  <a:lnTo>
                    <a:pt x="0" y="0"/>
                  </a:lnTo>
                  <a:lnTo>
                    <a:pt x="1955" y="3251"/>
                  </a:lnTo>
                  <a:lnTo>
                    <a:pt x="7696" y="3594"/>
                  </a:lnTo>
                  <a:lnTo>
                    <a:pt x="19685" y="3111"/>
                  </a:lnTo>
                  <a:close/>
                </a:path>
                <a:path w="24129" h="9525">
                  <a:moveTo>
                    <a:pt x="23583" y="8407"/>
                  </a:moveTo>
                  <a:lnTo>
                    <a:pt x="21475" y="5549"/>
                  </a:lnTo>
                  <a:lnTo>
                    <a:pt x="15684" y="5892"/>
                  </a:lnTo>
                  <a:lnTo>
                    <a:pt x="9753" y="6032"/>
                  </a:lnTo>
                  <a:lnTo>
                    <a:pt x="3695" y="5994"/>
                  </a:lnTo>
                  <a:lnTo>
                    <a:pt x="5956" y="9055"/>
                  </a:lnTo>
                  <a:lnTo>
                    <a:pt x="11963" y="9029"/>
                  </a:lnTo>
                  <a:lnTo>
                    <a:pt x="17843" y="8813"/>
                  </a:lnTo>
                  <a:lnTo>
                    <a:pt x="23583" y="840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3293694" y="3569106"/>
              <a:ext cx="11430" cy="25400"/>
            </a:xfrm>
            <a:custGeom>
              <a:avLst/>
              <a:gdLst/>
              <a:ahLst/>
              <a:cxnLst/>
              <a:rect l="l" t="t" r="r" b="b"/>
              <a:pathLst>
                <a:path w="11429" h="25400">
                  <a:moveTo>
                    <a:pt x="6629" y="2641"/>
                  </a:moveTo>
                  <a:lnTo>
                    <a:pt x="4254" y="0"/>
                  </a:lnTo>
                  <a:lnTo>
                    <a:pt x="2679" y="5499"/>
                  </a:lnTo>
                  <a:lnTo>
                    <a:pt x="1257" y="11188"/>
                  </a:lnTo>
                  <a:lnTo>
                    <a:pt x="0" y="17043"/>
                  </a:lnTo>
                  <a:lnTo>
                    <a:pt x="2540" y="19862"/>
                  </a:lnTo>
                  <a:lnTo>
                    <a:pt x="3746" y="13957"/>
                  </a:lnTo>
                  <a:lnTo>
                    <a:pt x="5105" y="8204"/>
                  </a:lnTo>
                  <a:lnTo>
                    <a:pt x="6629" y="2641"/>
                  </a:lnTo>
                  <a:close/>
                </a:path>
                <a:path w="11429" h="25400">
                  <a:moveTo>
                    <a:pt x="11010" y="7531"/>
                  </a:moveTo>
                  <a:lnTo>
                    <a:pt x="8636" y="4889"/>
                  </a:lnTo>
                  <a:lnTo>
                    <a:pt x="7175" y="10502"/>
                  </a:lnTo>
                  <a:lnTo>
                    <a:pt x="5816" y="16344"/>
                  </a:lnTo>
                  <a:lnTo>
                    <a:pt x="4737" y="22250"/>
                  </a:lnTo>
                  <a:lnTo>
                    <a:pt x="7543" y="24828"/>
                  </a:lnTo>
                  <a:lnTo>
                    <a:pt x="8305" y="19113"/>
                  </a:lnTo>
                  <a:lnTo>
                    <a:pt x="9575" y="13246"/>
                  </a:lnTo>
                  <a:lnTo>
                    <a:pt x="11010" y="753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3280600" y="3570211"/>
              <a:ext cx="37465" cy="21590"/>
            </a:xfrm>
            <a:custGeom>
              <a:avLst/>
              <a:gdLst/>
              <a:ahLst/>
              <a:cxnLst/>
              <a:rect l="l" t="t" r="r" b="b"/>
              <a:pathLst>
                <a:path w="37464" h="21589">
                  <a:moveTo>
                    <a:pt x="9144" y="0"/>
                  </a:moveTo>
                  <a:lnTo>
                    <a:pt x="0" y="469"/>
                  </a:lnTo>
                  <a:lnTo>
                    <a:pt x="4279" y="6248"/>
                  </a:lnTo>
                  <a:lnTo>
                    <a:pt x="5575" y="7505"/>
                  </a:lnTo>
                  <a:lnTo>
                    <a:pt x="6743" y="8864"/>
                  </a:lnTo>
                  <a:lnTo>
                    <a:pt x="7505" y="5854"/>
                  </a:lnTo>
                  <a:lnTo>
                    <a:pt x="8191" y="2997"/>
                  </a:lnTo>
                  <a:lnTo>
                    <a:pt x="9144" y="0"/>
                  </a:lnTo>
                  <a:close/>
                </a:path>
                <a:path w="37464" h="21589">
                  <a:moveTo>
                    <a:pt x="37363" y="19316"/>
                  </a:moveTo>
                  <a:lnTo>
                    <a:pt x="29959" y="12522"/>
                  </a:lnTo>
                  <a:lnTo>
                    <a:pt x="28460" y="21488"/>
                  </a:lnTo>
                  <a:lnTo>
                    <a:pt x="37363" y="1931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3308286" y="3595763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19773" y="2146"/>
                  </a:moveTo>
                  <a:lnTo>
                    <a:pt x="16929" y="0"/>
                  </a:lnTo>
                  <a:lnTo>
                    <a:pt x="11252" y="1968"/>
                  </a:lnTo>
                  <a:lnTo>
                    <a:pt x="5753" y="3327"/>
                  </a:lnTo>
                  <a:lnTo>
                    <a:pt x="0" y="4648"/>
                  </a:lnTo>
                  <a:lnTo>
                    <a:pt x="2806" y="7226"/>
                  </a:lnTo>
                  <a:lnTo>
                    <a:pt x="8394" y="5981"/>
                  </a:lnTo>
                  <a:lnTo>
                    <a:pt x="19773" y="2146"/>
                  </a:lnTo>
                  <a:close/>
                </a:path>
                <a:path w="25400" h="12064">
                  <a:moveTo>
                    <a:pt x="25006" y="6108"/>
                  </a:moveTo>
                  <a:lnTo>
                    <a:pt x="22186" y="3975"/>
                  </a:lnTo>
                  <a:lnTo>
                    <a:pt x="16725" y="5918"/>
                  </a:lnTo>
                  <a:lnTo>
                    <a:pt x="11061" y="7734"/>
                  </a:lnTo>
                  <a:lnTo>
                    <a:pt x="5232" y="9398"/>
                  </a:lnTo>
                  <a:lnTo>
                    <a:pt x="8267" y="11696"/>
                  </a:lnTo>
                  <a:lnTo>
                    <a:pt x="14033" y="9982"/>
                  </a:lnTo>
                  <a:lnTo>
                    <a:pt x="19621" y="8115"/>
                  </a:lnTo>
                  <a:lnTo>
                    <a:pt x="25006" y="610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3340303" y="3606812"/>
              <a:ext cx="10795" cy="23495"/>
            </a:xfrm>
            <a:custGeom>
              <a:avLst/>
              <a:gdLst/>
              <a:ahLst/>
              <a:cxnLst/>
              <a:rect l="l" t="t" r="r" b="b"/>
              <a:pathLst>
                <a:path w="10795" h="23495">
                  <a:moveTo>
                    <a:pt x="3987" y="19532"/>
                  </a:moveTo>
                  <a:lnTo>
                    <a:pt x="3467" y="13525"/>
                  </a:lnTo>
                  <a:lnTo>
                    <a:pt x="3149" y="7620"/>
                  </a:lnTo>
                  <a:lnTo>
                    <a:pt x="3022" y="1854"/>
                  </a:lnTo>
                  <a:lnTo>
                    <a:pt x="0" y="0"/>
                  </a:lnTo>
                  <a:lnTo>
                    <a:pt x="50" y="5727"/>
                  </a:lnTo>
                  <a:lnTo>
                    <a:pt x="292" y="11569"/>
                  </a:lnTo>
                  <a:lnTo>
                    <a:pt x="736" y="17538"/>
                  </a:lnTo>
                  <a:lnTo>
                    <a:pt x="3987" y="19532"/>
                  </a:lnTo>
                  <a:close/>
                </a:path>
                <a:path w="10795" h="23495">
                  <a:moveTo>
                    <a:pt x="10185" y="22898"/>
                  </a:moveTo>
                  <a:lnTo>
                    <a:pt x="9296" y="17208"/>
                  </a:lnTo>
                  <a:lnTo>
                    <a:pt x="8890" y="11150"/>
                  </a:lnTo>
                  <a:lnTo>
                    <a:pt x="8636" y="5295"/>
                  </a:lnTo>
                  <a:lnTo>
                    <a:pt x="5600" y="3441"/>
                  </a:lnTo>
                  <a:lnTo>
                    <a:pt x="5791" y="9245"/>
                  </a:lnTo>
                  <a:lnTo>
                    <a:pt x="6172" y="15176"/>
                  </a:lnTo>
                  <a:lnTo>
                    <a:pt x="6756" y="21221"/>
                  </a:lnTo>
                  <a:lnTo>
                    <a:pt x="10185" y="2289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3324136" y="3610165"/>
              <a:ext cx="41275" cy="15240"/>
            </a:xfrm>
            <a:custGeom>
              <a:avLst/>
              <a:gdLst/>
              <a:ahLst/>
              <a:cxnLst/>
              <a:rect l="l" t="t" r="r" b="b"/>
              <a:pathLst>
                <a:path w="41275" h="15239">
                  <a:moveTo>
                    <a:pt x="8801" y="9207"/>
                  </a:moveTo>
                  <a:lnTo>
                    <a:pt x="8699" y="6096"/>
                  </a:lnTo>
                  <a:lnTo>
                    <a:pt x="8521" y="3200"/>
                  </a:lnTo>
                  <a:lnTo>
                    <a:pt x="8636" y="0"/>
                  </a:lnTo>
                  <a:lnTo>
                    <a:pt x="0" y="3035"/>
                  </a:lnTo>
                  <a:lnTo>
                    <a:pt x="4292" y="6273"/>
                  </a:lnTo>
                  <a:lnTo>
                    <a:pt x="5676" y="7416"/>
                  </a:lnTo>
                  <a:lnTo>
                    <a:pt x="7302" y="8216"/>
                  </a:lnTo>
                  <a:lnTo>
                    <a:pt x="8801" y="9207"/>
                  </a:lnTo>
                  <a:close/>
                </a:path>
                <a:path w="41275" h="15239">
                  <a:moveTo>
                    <a:pt x="41135" y="10566"/>
                  </a:moveTo>
                  <a:lnTo>
                    <a:pt x="32118" y="6172"/>
                  </a:lnTo>
                  <a:lnTo>
                    <a:pt x="33210" y="15176"/>
                  </a:lnTo>
                  <a:lnTo>
                    <a:pt x="41135" y="1056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3359086" y="3624656"/>
              <a:ext cx="24765" cy="13970"/>
            </a:xfrm>
            <a:custGeom>
              <a:avLst/>
              <a:gdLst/>
              <a:ahLst/>
              <a:cxnLst/>
              <a:rect l="l" t="t" r="r" b="b"/>
              <a:pathLst>
                <a:path w="24764" h="13970">
                  <a:moveTo>
                    <a:pt x="18237" y="1231"/>
                  </a:moveTo>
                  <a:lnTo>
                    <a:pt x="14909" y="0"/>
                  </a:lnTo>
                  <a:lnTo>
                    <a:pt x="10007" y="3530"/>
                  </a:lnTo>
                  <a:lnTo>
                    <a:pt x="0" y="9245"/>
                  </a:lnTo>
                  <a:lnTo>
                    <a:pt x="3429" y="10909"/>
                  </a:lnTo>
                  <a:lnTo>
                    <a:pt x="8445" y="8115"/>
                  </a:lnTo>
                  <a:lnTo>
                    <a:pt x="13487" y="4622"/>
                  </a:lnTo>
                  <a:lnTo>
                    <a:pt x="18237" y="1231"/>
                  </a:lnTo>
                  <a:close/>
                </a:path>
                <a:path w="24764" h="13970">
                  <a:moveTo>
                    <a:pt x="24396" y="3517"/>
                  </a:moveTo>
                  <a:lnTo>
                    <a:pt x="21069" y="2286"/>
                  </a:lnTo>
                  <a:lnTo>
                    <a:pt x="16383" y="5715"/>
                  </a:lnTo>
                  <a:lnTo>
                    <a:pt x="11468" y="9105"/>
                  </a:lnTo>
                  <a:lnTo>
                    <a:pt x="6350" y="12331"/>
                  </a:lnTo>
                  <a:lnTo>
                    <a:pt x="9918" y="13677"/>
                  </a:lnTo>
                  <a:lnTo>
                    <a:pt x="14960" y="10375"/>
                  </a:lnTo>
                  <a:lnTo>
                    <a:pt x="19799" y="6985"/>
                  </a:lnTo>
                  <a:lnTo>
                    <a:pt x="24396" y="35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3391598" y="3630955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9436" y="17487"/>
                  </a:moveTo>
                  <a:lnTo>
                    <a:pt x="7200" y="11899"/>
                  </a:lnTo>
                  <a:lnTo>
                    <a:pt x="5207" y="6362"/>
                  </a:lnTo>
                  <a:lnTo>
                    <a:pt x="3429" y="889"/>
                  </a:lnTo>
                  <a:lnTo>
                    <a:pt x="0" y="0"/>
                  </a:lnTo>
                  <a:lnTo>
                    <a:pt x="1676" y="5448"/>
                  </a:lnTo>
                  <a:lnTo>
                    <a:pt x="3594" y="10960"/>
                  </a:lnTo>
                  <a:lnTo>
                    <a:pt x="5740" y="16535"/>
                  </a:lnTo>
                  <a:lnTo>
                    <a:pt x="9436" y="17487"/>
                  </a:lnTo>
                  <a:close/>
                </a:path>
                <a:path w="16510" h="19050">
                  <a:moveTo>
                    <a:pt x="16306" y="19024"/>
                  </a:moveTo>
                  <a:lnTo>
                    <a:pt x="13830" y="13868"/>
                  </a:lnTo>
                  <a:lnTo>
                    <a:pt x="9791" y="2540"/>
                  </a:lnTo>
                  <a:lnTo>
                    <a:pt x="6350" y="1651"/>
                  </a:lnTo>
                  <a:lnTo>
                    <a:pt x="8191" y="7137"/>
                  </a:lnTo>
                  <a:lnTo>
                    <a:pt x="10261" y="12700"/>
                  </a:lnTo>
                  <a:lnTo>
                    <a:pt x="12573" y="18300"/>
                  </a:lnTo>
                  <a:lnTo>
                    <a:pt x="13792" y="18669"/>
                  </a:lnTo>
                  <a:lnTo>
                    <a:pt x="16306" y="1902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3377933" y="3635527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60">
                  <a:moveTo>
                    <a:pt x="10198" y="9563"/>
                  </a:moveTo>
                  <a:lnTo>
                    <a:pt x="9169" y="6692"/>
                  </a:lnTo>
                  <a:lnTo>
                    <a:pt x="8229" y="3810"/>
                  </a:lnTo>
                  <a:lnTo>
                    <a:pt x="7416" y="723"/>
                  </a:lnTo>
                  <a:lnTo>
                    <a:pt x="0" y="6108"/>
                  </a:lnTo>
                  <a:lnTo>
                    <a:pt x="5041" y="7975"/>
                  </a:lnTo>
                  <a:lnTo>
                    <a:pt x="6718" y="8661"/>
                  </a:lnTo>
                  <a:lnTo>
                    <a:pt x="8445" y="9131"/>
                  </a:lnTo>
                  <a:lnTo>
                    <a:pt x="10198" y="9563"/>
                  </a:lnTo>
                  <a:close/>
                </a:path>
                <a:path w="41910" h="10160">
                  <a:moveTo>
                    <a:pt x="41579" y="1524"/>
                  </a:moveTo>
                  <a:lnTo>
                    <a:pt x="31661" y="0"/>
                  </a:lnTo>
                  <a:lnTo>
                    <a:pt x="35318" y="8267"/>
                  </a:lnTo>
                  <a:lnTo>
                    <a:pt x="41579" y="152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3417367" y="3638422"/>
              <a:ext cx="22225" cy="14604"/>
            </a:xfrm>
            <a:custGeom>
              <a:avLst/>
              <a:gdLst/>
              <a:ahLst/>
              <a:cxnLst/>
              <a:rect l="l" t="t" r="r" b="b"/>
              <a:pathLst>
                <a:path w="22225" h="14604">
                  <a:moveTo>
                    <a:pt x="15163" y="177"/>
                  </a:moveTo>
                  <a:lnTo>
                    <a:pt x="11607" y="0"/>
                  </a:lnTo>
                  <a:lnTo>
                    <a:pt x="7962" y="4521"/>
                  </a:lnTo>
                  <a:lnTo>
                    <a:pt x="4114" y="8699"/>
                  </a:lnTo>
                  <a:lnTo>
                    <a:pt x="0" y="13017"/>
                  </a:lnTo>
                  <a:lnTo>
                    <a:pt x="3771" y="13601"/>
                  </a:lnTo>
                  <a:lnTo>
                    <a:pt x="7785" y="9385"/>
                  </a:lnTo>
                  <a:lnTo>
                    <a:pt x="11569" y="4978"/>
                  </a:lnTo>
                  <a:lnTo>
                    <a:pt x="15163" y="177"/>
                  </a:lnTo>
                  <a:close/>
                </a:path>
                <a:path w="22225" h="14604">
                  <a:moveTo>
                    <a:pt x="21729" y="520"/>
                  </a:moveTo>
                  <a:lnTo>
                    <a:pt x="18186" y="342"/>
                  </a:lnTo>
                  <a:lnTo>
                    <a:pt x="14681" y="4914"/>
                  </a:lnTo>
                  <a:lnTo>
                    <a:pt x="10909" y="9918"/>
                  </a:lnTo>
                  <a:lnTo>
                    <a:pt x="6985" y="14097"/>
                  </a:lnTo>
                  <a:lnTo>
                    <a:pt x="9499" y="14516"/>
                  </a:lnTo>
                  <a:lnTo>
                    <a:pt x="10769" y="14528"/>
                  </a:lnTo>
                  <a:lnTo>
                    <a:pt x="14655" y="9880"/>
                  </a:lnTo>
                  <a:lnTo>
                    <a:pt x="18313" y="5207"/>
                  </a:lnTo>
                  <a:lnTo>
                    <a:pt x="21729" y="52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3437638" y="3646082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5" h="8254">
                  <a:moveTo>
                    <a:pt x="5575" y="0"/>
                  </a:moveTo>
                  <a:lnTo>
                    <a:pt x="0" y="7353"/>
                  </a:lnTo>
                  <a:lnTo>
                    <a:pt x="10756" y="7899"/>
                  </a:lnTo>
                  <a:lnTo>
                    <a:pt x="5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3428911" y="3224694"/>
              <a:ext cx="21590" cy="14604"/>
            </a:xfrm>
            <a:custGeom>
              <a:avLst/>
              <a:gdLst/>
              <a:ahLst/>
              <a:cxnLst/>
              <a:rect l="l" t="t" r="r" b="b"/>
              <a:pathLst>
                <a:path w="21589" h="14605">
                  <a:moveTo>
                    <a:pt x="14452" y="14401"/>
                  </a:moveTo>
                  <a:lnTo>
                    <a:pt x="11137" y="9715"/>
                  </a:lnTo>
                  <a:lnTo>
                    <a:pt x="7594" y="5029"/>
                  </a:lnTo>
                  <a:lnTo>
                    <a:pt x="3810" y="368"/>
                  </a:lnTo>
                  <a:lnTo>
                    <a:pt x="0" y="571"/>
                  </a:lnTo>
                  <a:lnTo>
                    <a:pt x="3873" y="5219"/>
                  </a:lnTo>
                  <a:lnTo>
                    <a:pt x="7505" y="9893"/>
                  </a:lnTo>
                  <a:lnTo>
                    <a:pt x="10909" y="14579"/>
                  </a:lnTo>
                  <a:lnTo>
                    <a:pt x="14452" y="14401"/>
                  </a:lnTo>
                  <a:close/>
                </a:path>
                <a:path w="21589" h="14605">
                  <a:moveTo>
                    <a:pt x="21018" y="14211"/>
                  </a:moveTo>
                  <a:lnTo>
                    <a:pt x="17868" y="9194"/>
                  </a:lnTo>
                  <a:lnTo>
                    <a:pt x="10858" y="0"/>
                  </a:lnTo>
                  <a:lnTo>
                    <a:pt x="7048" y="190"/>
                  </a:lnTo>
                  <a:lnTo>
                    <a:pt x="10756" y="4864"/>
                  </a:lnTo>
                  <a:lnTo>
                    <a:pt x="14236" y="9550"/>
                  </a:lnTo>
                  <a:lnTo>
                    <a:pt x="17475" y="14236"/>
                  </a:lnTo>
                  <a:lnTo>
                    <a:pt x="18656" y="14147"/>
                  </a:lnTo>
                  <a:lnTo>
                    <a:pt x="19837" y="14097"/>
                  </a:lnTo>
                  <a:lnTo>
                    <a:pt x="21018" y="1421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3421409" y="323256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89">
                  <a:moveTo>
                    <a:pt x="4114" y="0"/>
                  </a:moveTo>
                  <a:lnTo>
                    <a:pt x="0" y="8343"/>
                  </a:lnTo>
                  <a:lnTo>
                    <a:pt x="4965" y="7569"/>
                  </a:lnTo>
                  <a:lnTo>
                    <a:pt x="6604" y="7238"/>
                  </a:lnTo>
                  <a:lnTo>
                    <a:pt x="8293" y="7226"/>
                  </a:lnTo>
                  <a:lnTo>
                    <a:pt x="9956" y="7137"/>
                  </a:lnTo>
                  <a:lnTo>
                    <a:pt x="6108" y="2184"/>
                  </a:lnTo>
                  <a:lnTo>
                    <a:pt x="411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3402088" y="3226485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0363" y="1079"/>
                  </a:moveTo>
                  <a:lnTo>
                    <a:pt x="6591" y="1663"/>
                  </a:lnTo>
                  <a:lnTo>
                    <a:pt x="4076" y="6807"/>
                  </a:lnTo>
                  <a:lnTo>
                    <a:pt x="1955" y="12623"/>
                  </a:lnTo>
                  <a:lnTo>
                    <a:pt x="0" y="18084"/>
                  </a:lnTo>
                  <a:lnTo>
                    <a:pt x="3429" y="17195"/>
                  </a:lnTo>
                  <a:lnTo>
                    <a:pt x="5435" y="11493"/>
                  </a:lnTo>
                  <a:lnTo>
                    <a:pt x="7797" y="6438"/>
                  </a:lnTo>
                  <a:lnTo>
                    <a:pt x="10363" y="1079"/>
                  </a:lnTo>
                  <a:close/>
                </a:path>
                <a:path w="17779" h="18414">
                  <a:moveTo>
                    <a:pt x="17335" y="0"/>
                  </a:moveTo>
                  <a:lnTo>
                    <a:pt x="13576" y="584"/>
                  </a:lnTo>
                  <a:lnTo>
                    <a:pt x="10934" y="5905"/>
                  </a:lnTo>
                  <a:lnTo>
                    <a:pt x="8534" y="11176"/>
                  </a:lnTo>
                  <a:lnTo>
                    <a:pt x="6362" y="16421"/>
                  </a:lnTo>
                  <a:lnTo>
                    <a:pt x="9867" y="15887"/>
                  </a:lnTo>
                  <a:lnTo>
                    <a:pt x="12128" y="10629"/>
                  </a:lnTo>
                  <a:lnTo>
                    <a:pt x="14605" y="5334"/>
                  </a:lnTo>
                  <a:lnTo>
                    <a:pt x="1733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3369742" y="3235870"/>
              <a:ext cx="24130" cy="13970"/>
            </a:xfrm>
            <a:custGeom>
              <a:avLst/>
              <a:gdLst/>
              <a:ahLst/>
              <a:cxnLst/>
              <a:rect l="l" t="t" r="r" b="b"/>
              <a:pathLst>
                <a:path w="24129" h="13969">
                  <a:moveTo>
                    <a:pt x="17754" y="12725"/>
                  </a:moveTo>
                  <a:lnTo>
                    <a:pt x="13246" y="9220"/>
                  </a:lnTo>
                  <a:lnTo>
                    <a:pt x="8521" y="5791"/>
                  </a:lnTo>
                  <a:lnTo>
                    <a:pt x="3568" y="2451"/>
                  </a:lnTo>
                  <a:lnTo>
                    <a:pt x="0" y="3771"/>
                  </a:lnTo>
                  <a:lnTo>
                    <a:pt x="5029" y="7086"/>
                  </a:lnTo>
                  <a:lnTo>
                    <a:pt x="9842" y="10477"/>
                  </a:lnTo>
                  <a:lnTo>
                    <a:pt x="14427" y="13957"/>
                  </a:lnTo>
                  <a:lnTo>
                    <a:pt x="17754" y="12725"/>
                  </a:lnTo>
                  <a:close/>
                </a:path>
                <a:path w="24129" h="13969">
                  <a:moveTo>
                    <a:pt x="24041" y="10858"/>
                  </a:moveTo>
                  <a:lnTo>
                    <a:pt x="19558" y="6883"/>
                  </a:lnTo>
                  <a:lnTo>
                    <a:pt x="14960" y="3327"/>
                  </a:lnTo>
                  <a:lnTo>
                    <a:pt x="10185" y="0"/>
                  </a:lnTo>
                  <a:lnTo>
                    <a:pt x="6616" y="1320"/>
                  </a:lnTo>
                  <a:lnTo>
                    <a:pt x="11506" y="4724"/>
                  </a:lnTo>
                  <a:lnTo>
                    <a:pt x="16129" y="8064"/>
                  </a:lnTo>
                  <a:lnTo>
                    <a:pt x="20599" y="11747"/>
                  </a:lnTo>
                  <a:lnTo>
                    <a:pt x="24041" y="1085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3367011" y="3230232"/>
              <a:ext cx="32384" cy="26670"/>
            </a:xfrm>
            <a:custGeom>
              <a:avLst/>
              <a:gdLst/>
              <a:ahLst/>
              <a:cxnLst/>
              <a:rect l="l" t="t" r="r" b="b"/>
              <a:pathLst>
                <a:path w="32385" h="26670">
                  <a:moveTo>
                    <a:pt x="9220" y="22529"/>
                  </a:moveTo>
                  <a:lnTo>
                    <a:pt x="1524" y="17259"/>
                  </a:lnTo>
                  <a:lnTo>
                    <a:pt x="0" y="26454"/>
                  </a:lnTo>
                  <a:lnTo>
                    <a:pt x="4508" y="24269"/>
                  </a:lnTo>
                  <a:lnTo>
                    <a:pt x="9220" y="22529"/>
                  </a:lnTo>
                  <a:close/>
                </a:path>
                <a:path w="32385" h="26670">
                  <a:moveTo>
                    <a:pt x="32385" y="0"/>
                  </a:moveTo>
                  <a:lnTo>
                    <a:pt x="27165" y="1346"/>
                  </a:lnTo>
                  <a:lnTo>
                    <a:pt x="21958" y="2717"/>
                  </a:lnTo>
                  <a:lnTo>
                    <a:pt x="29133" y="8724"/>
                  </a:lnTo>
                  <a:lnTo>
                    <a:pt x="32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349549" y="3243440"/>
              <a:ext cx="11430" cy="22860"/>
            </a:xfrm>
            <a:custGeom>
              <a:avLst/>
              <a:gdLst/>
              <a:ahLst/>
              <a:cxnLst/>
              <a:rect l="l" t="t" r="r" b="b"/>
              <a:pathLst>
                <a:path w="11429" h="22860">
                  <a:moveTo>
                    <a:pt x="5054" y="3086"/>
                  </a:moveTo>
                  <a:lnTo>
                    <a:pt x="1625" y="4762"/>
                  </a:lnTo>
                  <a:lnTo>
                    <a:pt x="736" y="10464"/>
                  </a:lnTo>
                  <a:lnTo>
                    <a:pt x="241" y="16395"/>
                  </a:lnTo>
                  <a:lnTo>
                    <a:pt x="0" y="22313"/>
                  </a:lnTo>
                  <a:lnTo>
                    <a:pt x="3009" y="20459"/>
                  </a:lnTo>
                  <a:lnTo>
                    <a:pt x="3340" y="14528"/>
                  </a:lnTo>
                  <a:lnTo>
                    <a:pt x="5054" y="3086"/>
                  </a:lnTo>
                  <a:close/>
                </a:path>
                <a:path w="11429" h="22860">
                  <a:moveTo>
                    <a:pt x="11404" y="0"/>
                  </a:moveTo>
                  <a:lnTo>
                    <a:pt x="7975" y="1663"/>
                  </a:lnTo>
                  <a:lnTo>
                    <a:pt x="6985" y="7543"/>
                  </a:lnTo>
                  <a:lnTo>
                    <a:pt x="6223" y="13322"/>
                  </a:lnTo>
                  <a:lnTo>
                    <a:pt x="5651" y="18986"/>
                  </a:lnTo>
                  <a:lnTo>
                    <a:pt x="8851" y="17437"/>
                  </a:lnTo>
                  <a:lnTo>
                    <a:pt x="9486" y="11722"/>
                  </a:lnTo>
                  <a:lnTo>
                    <a:pt x="10337" y="5905"/>
                  </a:lnTo>
                  <a:lnTo>
                    <a:pt x="11404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3317164" y="3263772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19532" y="10033"/>
                  </a:moveTo>
                  <a:lnTo>
                    <a:pt x="14224" y="7975"/>
                  </a:lnTo>
                  <a:lnTo>
                    <a:pt x="8724" y="6045"/>
                  </a:lnTo>
                  <a:lnTo>
                    <a:pt x="3035" y="4267"/>
                  </a:lnTo>
                  <a:lnTo>
                    <a:pt x="0" y="6565"/>
                  </a:lnTo>
                  <a:lnTo>
                    <a:pt x="5753" y="8293"/>
                  </a:lnTo>
                  <a:lnTo>
                    <a:pt x="11328" y="10172"/>
                  </a:lnTo>
                  <a:lnTo>
                    <a:pt x="16713" y="12179"/>
                  </a:lnTo>
                  <a:lnTo>
                    <a:pt x="19532" y="10033"/>
                  </a:lnTo>
                  <a:close/>
                </a:path>
                <a:path w="25400" h="12700">
                  <a:moveTo>
                    <a:pt x="25069" y="6477"/>
                  </a:moveTo>
                  <a:lnTo>
                    <a:pt x="19672" y="4013"/>
                  </a:lnTo>
                  <a:lnTo>
                    <a:pt x="14160" y="1778"/>
                  </a:lnTo>
                  <a:lnTo>
                    <a:pt x="8661" y="0"/>
                  </a:lnTo>
                  <a:lnTo>
                    <a:pt x="5626" y="2298"/>
                  </a:lnTo>
                  <a:lnTo>
                    <a:pt x="16598" y="5956"/>
                  </a:lnTo>
                  <a:lnTo>
                    <a:pt x="22034" y="8331"/>
                  </a:lnTo>
                  <a:lnTo>
                    <a:pt x="25069" y="647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3318256" y="3252800"/>
              <a:ext cx="24765" cy="34925"/>
            </a:xfrm>
            <a:custGeom>
              <a:avLst/>
              <a:gdLst/>
              <a:ahLst/>
              <a:cxnLst/>
              <a:rect l="l" t="t" r="r" b="b"/>
              <a:pathLst>
                <a:path w="24764" h="34925">
                  <a:moveTo>
                    <a:pt x="8864" y="28244"/>
                  </a:moveTo>
                  <a:lnTo>
                    <a:pt x="0" y="25400"/>
                  </a:lnTo>
                  <a:lnTo>
                    <a:pt x="241" y="28409"/>
                  </a:lnTo>
                  <a:lnTo>
                    <a:pt x="1117" y="34607"/>
                  </a:lnTo>
                  <a:lnTo>
                    <a:pt x="2374" y="33502"/>
                  </a:lnTo>
                  <a:lnTo>
                    <a:pt x="3530" y="32283"/>
                  </a:lnTo>
                  <a:lnTo>
                    <a:pt x="8864" y="28244"/>
                  </a:lnTo>
                  <a:close/>
                </a:path>
                <a:path w="24764" h="34925">
                  <a:moveTo>
                    <a:pt x="24599" y="0"/>
                  </a:moveTo>
                  <a:lnTo>
                    <a:pt x="15430" y="5626"/>
                  </a:lnTo>
                  <a:lnTo>
                    <a:pt x="24015" y="9309"/>
                  </a:lnTo>
                  <a:lnTo>
                    <a:pt x="2459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3301809" y="3276434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5" h="24764">
                  <a:moveTo>
                    <a:pt x="5753" y="21996"/>
                  </a:moveTo>
                  <a:lnTo>
                    <a:pt x="4445" y="16268"/>
                  </a:lnTo>
                  <a:lnTo>
                    <a:pt x="2806" y="4775"/>
                  </a:lnTo>
                  <a:lnTo>
                    <a:pt x="0" y="7353"/>
                  </a:lnTo>
                  <a:lnTo>
                    <a:pt x="774" y="13093"/>
                  </a:lnTo>
                  <a:lnTo>
                    <a:pt x="1917" y="18872"/>
                  </a:lnTo>
                  <a:lnTo>
                    <a:pt x="3378" y="24650"/>
                  </a:lnTo>
                  <a:lnTo>
                    <a:pt x="5753" y="21996"/>
                  </a:lnTo>
                  <a:close/>
                </a:path>
                <a:path w="10795" h="24764">
                  <a:moveTo>
                    <a:pt x="10502" y="17462"/>
                  </a:moveTo>
                  <a:lnTo>
                    <a:pt x="9499" y="11798"/>
                  </a:lnTo>
                  <a:lnTo>
                    <a:pt x="8661" y="5981"/>
                  </a:lnTo>
                  <a:lnTo>
                    <a:pt x="8001" y="0"/>
                  </a:lnTo>
                  <a:lnTo>
                    <a:pt x="5194" y="2578"/>
                  </a:lnTo>
                  <a:lnTo>
                    <a:pt x="5918" y="8496"/>
                  </a:lnTo>
                  <a:lnTo>
                    <a:pt x="6819" y="14262"/>
                  </a:lnTo>
                  <a:lnTo>
                    <a:pt x="7886" y="19862"/>
                  </a:lnTo>
                  <a:lnTo>
                    <a:pt x="10502" y="1746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3275419" y="330586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697" y="6553"/>
                  </a:moveTo>
                  <a:lnTo>
                    <a:pt x="14033" y="6070"/>
                  </a:lnTo>
                  <a:lnTo>
                    <a:pt x="8216" y="5778"/>
                  </a:lnTo>
                  <a:lnTo>
                    <a:pt x="2260" y="5664"/>
                  </a:lnTo>
                  <a:lnTo>
                    <a:pt x="0" y="8724"/>
                  </a:lnTo>
                  <a:lnTo>
                    <a:pt x="5994" y="8763"/>
                  </a:lnTo>
                  <a:lnTo>
                    <a:pt x="11874" y="9004"/>
                  </a:lnTo>
                  <a:lnTo>
                    <a:pt x="17589" y="9410"/>
                  </a:lnTo>
                  <a:lnTo>
                    <a:pt x="19697" y="6553"/>
                  </a:lnTo>
                  <a:close/>
                </a:path>
                <a:path w="24129" h="9525">
                  <a:moveTo>
                    <a:pt x="24028" y="1612"/>
                  </a:moveTo>
                  <a:lnTo>
                    <a:pt x="18199" y="800"/>
                  </a:lnTo>
                  <a:lnTo>
                    <a:pt x="12217" y="165"/>
                  </a:lnTo>
                  <a:lnTo>
                    <a:pt x="6451" y="0"/>
                  </a:lnTo>
                  <a:lnTo>
                    <a:pt x="4191" y="3060"/>
                  </a:lnTo>
                  <a:lnTo>
                    <a:pt x="10172" y="3289"/>
                  </a:lnTo>
                  <a:lnTo>
                    <a:pt x="15709" y="3454"/>
                  </a:lnTo>
                  <a:lnTo>
                    <a:pt x="21653" y="4254"/>
                  </a:lnTo>
                  <a:lnTo>
                    <a:pt x="24028" y="161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3278670" y="3290531"/>
              <a:ext cx="19050" cy="40005"/>
            </a:xfrm>
            <a:custGeom>
              <a:avLst/>
              <a:gdLst/>
              <a:ahLst/>
              <a:cxnLst/>
              <a:rect l="l" t="t" r="r" b="b"/>
              <a:pathLst>
                <a:path w="19050" h="40004">
                  <a:moveTo>
                    <a:pt x="9296" y="31546"/>
                  </a:moveTo>
                  <a:lnTo>
                    <a:pt x="0" y="31318"/>
                  </a:lnTo>
                  <a:lnTo>
                    <a:pt x="1003" y="34086"/>
                  </a:lnTo>
                  <a:lnTo>
                    <a:pt x="2400" y="37045"/>
                  </a:lnTo>
                  <a:lnTo>
                    <a:pt x="3632" y="39827"/>
                  </a:lnTo>
                  <a:lnTo>
                    <a:pt x="4533" y="38417"/>
                  </a:lnTo>
                  <a:lnTo>
                    <a:pt x="5245" y="36893"/>
                  </a:lnTo>
                  <a:lnTo>
                    <a:pt x="6311" y="35585"/>
                  </a:lnTo>
                  <a:lnTo>
                    <a:pt x="9296" y="31546"/>
                  </a:lnTo>
                  <a:close/>
                </a:path>
                <a:path w="19050" h="40004">
                  <a:moveTo>
                    <a:pt x="18516" y="9105"/>
                  </a:moveTo>
                  <a:lnTo>
                    <a:pt x="16446" y="0"/>
                  </a:lnTo>
                  <a:lnTo>
                    <a:pt x="9258" y="8001"/>
                  </a:lnTo>
                  <a:lnTo>
                    <a:pt x="18516" y="910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3264459" y="3322497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588" y="21742"/>
                  </a:moveTo>
                  <a:lnTo>
                    <a:pt x="6832" y="16662"/>
                  </a:lnTo>
                  <a:lnTo>
                    <a:pt x="4394" y="11480"/>
                  </a:lnTo>
                  <a:lnTo>
                    <a:pt x="1955" y="6045"/>
                  </a:lnTo>
                  <a:lnTo>
                    <a:pt x="0" y="9309"/>
                  </a:lnTo>
                  <a:lnTo>
                    <a:pt x="2400" y="14630"/>
                  </a:lnTo>
                  <a:lnTo>
                    <a:pt x="5003" y="19799"/>
                  </a:lnTo>
                  <a:lnTo>
                    <a:pt x="8064" y="24955"/>
                  </a:lnTo>
                  <a:lnTo>
                    <a:pt x="9588" y="21742"/>
                  </a:lnTo>
                  <a:close/>
                </a:path>
                <a:path w="13335" h="25400">
                  <a:moveTo>
                    <a:pt x="12915" y="16078"/>
                  </a:moveTo>
                  <a:lnTo>
                    <a:pt x="10363" y="10922"/>
                  </a:lnTo>
                  <a:lnTo>
                    <a:pt x="7912" y="5549"/>
                  </a:lnTo>
                  <a:lnTo>
                    <a:pt x="5600" y="0"/>
                  </a:lnTo>
                  <a:lnTo>
                    <a:pt x="3632" y="3263"/>
                  </a:lnTo>
                  <a:lnTo>
                    <a:pt x="5994" y="8750"/>
                  </a:lnTo>
                  <a:lnTo>
                    <a:pt x="8483" y="14033"/>
                  </a:lnTo>
                  <a:lnTo>
                    <a:pt x="11087" y="19126"/>
                  </a:lnTo>
                  <a:lnTo>
                    <a:pt x="12915" y="1607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3247758" y="3355212"/>
              <a:ext cx="21590" cy="13970"/>
            </a:xfrm>
            <a:custGeom>
              <a:avLst/>
              <a:gdLst/>
              <a:ahLst/>
              <a:cxnLst/>
              <a:rect l="l" t="t" r="r" b="b"/>
              <a:pathLst>
                <a:path w="21589" h="13970">
                  <a:moveTo>
                    <a:pt x="18237" y="5930"/>
                  </a:moveTo>
                  <a:lnTo>
                    <a:pt x="12674" y="7061"/>
                  </a:lnTo>
                  <a:lnTo>
                    <a:pt x="7023" y="8420"/>
                  </a:lnTo>
                  <a:lnTo>
                    <a:pt x="1295" y="9982"/>
                  </a:lnTo>
                  <a:lnTo>
                    <a:pt x="0" y="13563"/>
                  </a:lnTo>
                  <a:lnTo>
                    <a:pt x="5753" y="11912"/>
                  </a:lnTo>
                  <a:lnTo>
                    <a:pt x="11442" y="10490"/>
                  </a:lnTo>
                  <a:lnTo>
                    <a:pt x="17030" y="9271"/>
                  </a:lnTo>
                  <a:lnTo>
                    <a:pt x="18237" y="5930"/>
                  </a:lnTo>
                  <a:close/>
                </a:path>
                <a:path w="21589" h="13970">
                  <a:moveTo>
                    <a:pt x="21056" y="0"/>
                  </a:moveTo>
                  <a:lnTo>
                    <a:pt x="15316" y="876"/>
                  </a:lnTo>
                  <a:lnTo>
                    <a:pt x="9232" y="1866"/>
                  </a:lnTo>
                  <a:lnTo>
                    <a:pt x="3695" y="3340"/>
                  </a:lnTo>
                  <a:lnTo>
                    <a:pt x="2400" y="6921"/>
                  </a:lnTo>
                  <a:lnTo>
                    <a:pt x="13576" y="4076"/>
                  </a:lnTo>
                  <a:lnTo>
                    <a:pt x="19532" y="3187"/>
                  </a:lnTo>
                  <a:lnTo>
                    <a:pt x="2105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3252940" y="3340137"/>
              <a:ext cx="12065" cy="41910"/>
            </a:xfrm>
            <a:custGeom>
              <a:avLst/>
              <a:gdLst/>
              <a:ahLst/>
              <a:cxnLst/>
              <a:rect l="l" t="t" r="r" b="b"/>
              <a:pathLst>
                <a:path w="12064" h="41910">
                  <a:moveTo>
                    <a:pt x="8966" y="32308"/>
                  </a:moveTo>
                  <a:lnTo>
                    <a:pt x="0" y="34696"/>
                  </a:lnTo>
                  <a:lnTo>
                    <a:pt x="1778" y="37096"/>
                  </a:lnTo>
                  <a:lnTo>
                    <a:pt x="3695" y="39471"/>
                  </a:lnTo>
                  <a:lnTo>
                    <a:pt x="5778" y="41821"/>
                  </a:lnTo>
                  <a:lnTo>
                    <a:pt x="6134" y="40182"/>
                  </a:lnTo>
                  <a:lnTo>
                    <a:pt x="6629" y="38582"/>
                  </a:lnTo>
                  <a:lnTo>
                    <a:pt x="7251" y="37033"/>
                  </a:lnTo>
                  <a:lnTo>
                    <a:pt x="8966" y="32308"/>
                  </a:lnTo>
                  <a:close/>
                </a:path>
                <a:path w="12064" h="41910">
                  <a:moveTo>
                    <a:pt x="11493" y="8178"/>
                  </a:moveTo>
                  <a:lnTo>
                    <a:pt x="6946" y="0"/>
                  </a:lnTo>
                  <a:lnTo>
                    <a:pt x="2311" y="9715"/>
                  </a:lnTo>
                  <a:lnTo>
                    <a:pt x="11493" y="817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3242068" y="3377844"/>
              <a:ext cx="14604" cy="23495"/>
            </a:xfrm>
            <a:custGeom>
              <a:avLst/>
              <a:gdLst/>
              <a:ahLst/>
              <a:cxnLst/>
              <a:rect l="l" t="t" r="r" b="b"/>
              <a:pathLst>
                <a:path w="14604" h="23495">
                  <a:moveTo>
                    <a:pt x="12661" y="19773"/>
                  </a:moveTo>
                  <a:lnTo>
                    <a:pt x="8699" y="15697"/>
                  </a:lnTo>
                  <a:lnTo>
                    <a:pt x="4787" y="11379"/>
                  </a:lnTo>
                  <a:lnTo>
                    <a:pt x="939" y="6845"/>
                  </a:lnTo>
                  <a:lnTo>
                    <a:pt x="0" y="10528"/>
                  </a:lnTo>
                  <a:lnTo>
                    <a:pt x="3987" y="15011"/>
                  </a:lnTo>
                  <a:lnTo>
                    <a:pt x="7569" y="19164"/>
                  </a:lnTo>
                  <a:lnTo>
                    <a:pt x="12026" y="23266"/>
                  </a:lnTo>
                  <a:lnTo>
                    <a:pt x="12217" y="22098"/>
                  </a:lnTo>
                  <a:lnTo>
                    <a:pt x="12319" y="20904"/>
                  </a:lnTo>
                  <a:lnTo>
                    <a:pt x="12661" y="19773"/>
                  </a:lnTo>
                  <a:close/>
                </a:path>
                <a:path w="14604" h="23495">
                  <a:moveTo>
                    <a:pt x="14287" y="13398"/>
                  </a:moveTo>
                  <a:lnTo>
                    <a:pt x="10363" y="9169"/>
                  </a:lnTo>
                  <a:lnTo>
                    <a:pt x="6489" y="4699"/>
                  </a:lnTo>
                  <a:lnTo>
                    <a:pt x="2679" y="0"/>
                  </a:lnTo>
                  <a:lnTo>
                    <a:pt x="1739" y="3695"/>
                  </a:lnTo>
                  <a:lnTo>
                    <a:pt x="5575" y="8305"/>
                  </a:lnTo>
                  <a:lnTo>
                    <a:pt x="9474" y="12674"/>
                  </a:lnTo>
                  <a:lnTo>
                    <a:pt x="13423" y="16840"/>
                  </a:lnTo>
                  <a:lnTo>
                    <a:pt x="14287" y="1339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3236392" y="3409606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5443" y="6515"/>
                  </a:moveTo>
                  <a:lnTo>
                    <a:pt x="9982" y="9105"/>
                  </a:lnTo>
                  <a:lnTo>
                    <a:pt x="5295" y="12014"/>
                  </a:lnTo>
                  <a:lnTo>
                    <a:pt x="190" y="15100"/>
                  </a:lnTo>
                  <a:lnTo>
                    <a:pt x="0" y="18897"/>
                  </a:lnTo>
                  <a:lnTo>
                    <a:pt x="5016" y="15722"/>
                  </a:lnTo>
                  <a:lnTo>
                    <a:pt x="10033" y="12763"/>
                  </a:lnTo>
                  <a:lnTo>
                    <a:pt x="15011" y="10033"/>
                  </a:lnTo>
                  <a:lnTo>
                    <a:pt x="15011" y="8839"/>
                  </a:lnTo>
                  <a:lnTo>
                    <a:pt x="15290" y="7683"/>
                  </a:lnTo>
                  <a:lnTo>
                    <a:pt x="15443" y="6515"/>
                  </a:lnTo>
                  <a:close/>
                </a:path>
                <a:path w="16510" h="19050">
                  <a:moveTo>
                    <a:pt x="16433" y="0"/>
                  </a:moveTo>
                  <a:lnTo>
                    <a:pt x="11176" y="2463"/>
                  </a:lnTo>
                  <a:lnTo>
                    <a:pt x="5791" y="5143"/>
                  </a:lnTo>
                  <a:lnTo>
                    <a:pt x="546" y="8064"/>
                  </a:lnTo>
                  <a:lnTo>
                    <a:pt x="355" y="11861"/>
                  </a:lnTo>
                  <a:lnTo>
                    <a:pt x="5232" y="8826"/>
                  </a:lnTo>
                  <a:lnTo>
                    <a:pt x="10566" y="6045"/>
                  </a:lnTo>
                  <a:lnTo>
                    <a:pt x="15900" y="3517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3238297" y="3397618"/>
              <a:ext cx="12700" cy="40640"/>
            </a:xfrm>
            <a:custGeom>
              <a:avLst/>
              <a:gdLst/>
              <a:ahLst/>
              <a:cxnLst/>
              <a:rect l="l" t="t" r="r" b="b"/>
              <a:pathLst>
                <a:path w="12700" h="40639">
                  <a:moveTo>
                    <a:pt x="8331" y="6591"/>
                  </a:moveTo>
                  <a:lnTo>
                    <a:pt x="1612" y="0"/>
                  </a:lnTo>
                  <a:lnTo>
                    <a:pt x="0" y="10655"/>
                  </a:lnTo>
                  <a:lnTo>
                    <a:pt x="8331" y="6591"/>
                  </a:lnTo>
                  <a:close/>
                </a:path>
                <a:path w="12700" h="40639">
                  <a:moveTo>
                    <a:pt x="12687" y="30480"/>
                  </a:moveTo>
                  <a:lnTo>
                    <a:pt x="4826" y="35267"/>
                  </a:lnTo>
                  <a:lnTo>
                    <a:pt x="12179" y="40513"/>
                  </a:lnTo>
                  <a:lnTo>
                    <a:pt x="12446" y="35496"/>
                  </a:lnTo>
                  <a:lnTo>
                    <a:pt x="12687" y="3048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3261203" y="3249801"/>
              <a:ext cx="374650" cy="379095"/>
            </a:xfrm>
            <a:custGeom>
              <a:avLst/>
              <a:gdLst/>
              <a:ahLst/>
              <a:cxnLst/>
              <a:rect l="l" t="t" r="r" b="b"/>
              <a:pathLst>
                <a:path w="374650" h="379095">
                  <a:moveTo>
                    <a:pt x="187185" y="0"/>
                  </a:moveTo>
                  <a:lnTo>
                    <a:pt x="137424" y="6762"/>
                  </a:lnTo>
                  <a:lnTo>
                    <a:pt x="92710" y="25847"/>
                  </a:lnTo>
                  <a:lnTo>
                    <a:pt x="54825" y="55449"/>
                  </a:lnTo>
                  <a:lnTo>
                    <a:pt x="25556" y="93765"/>
                  </a:lnTo>
                  <a:lnTo>
                    <a:pt x="6686" y="138990"/>
                  </a:lnTo>
                  <a:lnTo>
                    <a:pt x="0" y="189318"/>
                  </a:lnTo>
                  <a:lnTo>
                    <a:pt x="6686" y="239647"/>
                  </a:lnTo>
                  <a:lnTo>
                    <a:pt x="25556" y="284872"/>
                  </a:lnTo>
                  <a:lnTo>
                    <a:pt x="54825" y="323188"/>
                  </a:lnTo>
                  <a:lnTo>
                    <a:pt x="92710" y="352790"/>
                  </a:lnTo>
                  <a:lnTo>
                    <a:pt x="137424" y="371875"/>
                  </a:lnTo>
                  <a:lnTo>
                    <a:pt x="187185" y="378637"/>
                  </a:lnTo>
                  <a:lnTo>
                    <a:pt x="236946" y="371875"/>
                  </a:lnTo>
                  <a:lnTo>
                    <a:pt x="281660" y="352790"/>
                  </a:lnTo>
                  <a:lnTo>
                    <a:pt x="319544" y="323188"/>
                  </a:lnTo>
                  <a:lnTo>
                    <a:pt x="348813" y="284872"/>
                  </a:lnTo>
                  <a:lnTo>
                    <a:pt x="367684" y="239647"/>
                  </a:lnTo>
                  <a:lnTo>
                    <a:pt x="374370" y="189318"/>
                  </a:lnTo>
                  <a:lnTo>
                    <a:pt x="367684" y="138990"/>
                  </a:lnTo>
                  <a:lnTo>
                    <a:pt x="348813" y="93765"/>
                  </a:lnTo>
                  <a:lnTo>
                    <a:pt x="319544" y="55449"/>
                  </a:lnTo>
                  <a:lnTo>
                    <a:pt x="281660" y="25847"/>
                  </a:lnTo>
                  <a:lnTo>
                    <a:pt x="236946" y="6762"/>
                  </a:lnTo>
                  <a:lnTo>
                    <a:pt x="187185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3266907" y="3313837"/>
            <a:ext cx="372745" cy="2254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0"/>
              </a:spcBef>
            </a:pPr>
            <a:r>
              <a:rPr sz="950" spc="-20" dirty="0">
                <a:solidFill>
                  <a:srgbClr val="FFFFFF"/>
                </a:solidFill>
                <a:latin typeface="Arial Black"/>
                <a:cs typeface="Arial Black"/>
              </a:rPr>
              <a:t>6.4</a:t>
            </a:r>
            <a:r>
              <a:rPr sz="1950" spc="-30" baseline="-8547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1950" baseline="-8547">
              <a:latin typeface="Trebuchet MS"/>
              <a:cs typeface="Trebuchet MS"/>
            </a:endParaRPr>
          </a:p>
        </p:txBody>
      </p:sp>
      <p:grpSp>
        <p:nvGrpSpPr>
          <p:cNvPr id="167" name="object 167"/>
          <p:cNvGrpSpPr/>
          <p:nvPr/>
        </p:nvGrpSpPr>
        <p:grpSpPr>
          <a:xfrm>
            <a:off x="1176248" y="2996907"/>
            <a:ext cx="475615" cy="443230"/>
            <a:chOff x="1176248" y="2996907"/>
            <a:chExt cx="475615" cy="443230"/>
          </a:xfrm>
        </p:grpSpPr>
        <p:sp>
          <p:nvSpPr>
            <p:cNvPr id="168" name="object 168"/>
            <p:cNvSpPr/>
            <p:nvPr/>
          </p:nvSpPr>
          <p:spPr>
            <a:xfrm>
              <a:off x="1176248" y="2996907"/>
              <a:ext cx="475615" cy="443230"/>
            </a:xfrm>
            <a:custGeom>
              <a:avLst/>
              <a:gdLst/>
              <a:ahLst/>
              <a:cxnLst/>
              <a:rect l="l" t="t" r="r" b="b"/>
              <a:pathLst>
                <a:path w="475614" h="443229">
                  <a:moveTo>
                    <a:pt x="268325" y="442836"/>
                  </a:moveTo>
                  <a:lnTo>
                    <a:pt x="267449" y="442937"/>
                  </a:lnTo>
                  <a:lnTo>
                    <a:pt x="267017" y="443001"/>
                  </a:lnTo>
                  <a:lnTo>
                    <a:pt x="267893" y="442899"/>
                  </a:lnTo>
                  <a:lnTo>
                    <a:pt x="268325" y="442836"/>
                  </a:lnTo>
                  <a:close/>
                </a:path>
                <a:path w="475614" h="443229">
                  <a:moveTo>
                    <a:pt x="294919" y="238988"/>
                  </a:moveTo>
                  <a:lnTo>
                    <a:pt x="292468" y="238772"/>
                  </a:lnTo>
                  <a:lnTo>
                    <a:pt x="265328" y="237286"/>
                  </a:lnTo>
                  <a:lnTo>
                    <a:pt x="237744" y="236791"/>
                  </a:lnTo>
                  <a:lnTo>
                    <a:pt x="178701" y="238772"/>
                  </a:lnTo>
                  <a:lnTo>
                    <a:pt x="184150" y="238772"/>
                  </a:lnTo>
                  <a:lnTo>
                    <a:pt x="137668" y="243484"/>
                  </a:lnTo>
                  <a:lnTo>
                    <a:pt x="90576" y="251561"/>
                  </a:lnTo>
                  <a:lnTo>
                    <a:pt x="45872" y="262547"/>
                  </a:lnTo>
                  <a:lnTo>
                    <a:pt x="3911" y="276237"/>
                  </a:lnTo>
                  <a:lnTo>
                    <a:pt x="5219" y="279984"/>
                  </a:lnTo>
                  <a:lnTo>
                    <a:pt x="22999" y="318770"/>
                  </a:lnTo>
                  <a:lnTo>
                    <a:pt x="48056" y="355104"/>
                  </a:lnTo>
                  <a:lnTo>
                    <a:pt x="79387" y="386740"/>
                  </a:lnTo>
                  <a:lnTo>
                    <a:pt x="111417" y="409689"/>
                  </a:lnTo>
                  <a:lnTo>
                    <a:pt x="129451" y="419544"/>
                  </a:lnTo>
                  <a:lnTo>
                    <a:pt x="145630" y="370967"/>
                  </a:lnTo>
                  <a:lnTo>
                    <a:pt x="170827" y="327431"/>
                  </a:lnTo>
                  <a:lnTo>
                    <a:pt x="203898" y="290080"/>
                  </a:lnTo>
                  <a:lnTo>
                    <a:pt x="243713" y="260070"/>
                  </a:lnTo>
                  <a:lnTo>
                    <a:pt x="288671" y="238772"/>
                  </a:lnTo>
                  <a:lnTo>
                    <a:pt x="292036" y="238772"/>
                  </a:lnTo>
                  <a:lnTo>
                    <a:pt x="294919" y="238988"/>
                  </a:lnTo>
                  <a:close/>
                </a:path>
                <a:path w="475614" h="443229">
                  <a:moveTo>
                    <a:pt x="320700" y="241401"/>
                  </a:moveTo>
                  <a:lnTo>
                    <a:pt x="319074" y="241198"/>
                  </a:lnTo>
                  <a:lnTo>
                    <a:pt x="318922" y="241198"/>
                  </a:lnTo>
                  <a:lnTo>
                    <a:pt x="320700" y="241401"/>
                  </a:lnTo>
                  <a:close/>
                </a:path>
                <a:path w="475614" h="443229">
                  <a:moveTo>
                    <a:pt x="321360" y="241401"/>
                  </a:moveTo>
                  <a:lnTo>
                    <a:pt x="319227" y="241198"/>
                  </a:lnTo>
                  <a:lnTo>
                    <a:pt x="319074" y="241198"/>
                  </a:lnTo>
                  <a:lnTo>
                    <a:pt x="321360" y="241401"/>
                  </a:lnTo>
                  <a:close/>
                </a:path>
                <a:path w="475614" h="443229">
                  <a:moveTo>
                    <a:pt x="345135" y="244538"/>
                  </a:moveTo>
                  <a:lnTo>
                    <a:pt x="331368" y="242646"/>
                  </a:lnTo>
                  <a:lnTo>
                    <a:pt x="320700" y="241401"/>
                  </a:lnTo>
                  <a:lnTo>
                    <a:pt x="345135" y="244538"/>
                  </a:lnTo>
                  <a:close/>
                </a:path>
                <a:path w="475614" h="443229">
                  <a:moveTo>
                    <a:pt x="444106" y="332486"/>
                  </a:moveTo>
                  <a:lnTo>
                    <a:pt x="443839" y="332879"/>
                  </a:lnTo>
                  <a:lnTo>
                    <a:pt x="443979" y="332689"/>
                  </a:lnTo>
                  <a:lnTo>
                    <a:pt x="444106" y="332486"/>
                  </a:lnTo>
                  <a:close/>
                </a:path>
                <a:path w="475614" h="443229">
                  <a:moveTo>
                    <a:pt x="471563" y="276225"/>
                  </a:moveTo>
                  <a:lnTo>
                    <a:pt x="442036" y="266230"/>
                  </a:lnTo>
                  <a:lnTo>
                    <a:pt x="411073" y="257581"/>
                  </a:lnTo>
                  <a:lnTo>
                    <a:pt x="378802" y="250329"/>
                  </a:lnTo>
                  <a:lnTo>
                    <a:pt x="345351" y="244551"/>
                  </a:lnTo>
                  <a:lnTo>
                    <a:pt x="312585" y="282257"/>
                  </a:lnTo>
                  <a:lnTo>
                    <a:pt x="287769" y="326097"/>
                  </a:lnTo>
                  <a:lnTo>
                    <a:pt x="272034" y="374929"/>
                  </a:lnTo>
                  <a:lnTo>
                    <a:pt x="266547" y="427609"/>
                  </a:lnTo>
                  <a:lnTo>
                    <a:pt x="266712" y="437896"/>
                  </a:lnTo>
                  <a:lnTo>
                    <a:pt x="267017" y="442988"/>
                  </a:lnTo>
                  <a:lnTo>
                    <a:pt x="337146" y="423697"/>
                  </a:lnTo>
                  <a:lnTo>
                    <a:pt x="392480" y="389724"/>
                  </a:lnTo>
                  <a:lnTo>
                    <a:pt x="444106" y="332486"/>
                  </a:lnTo>
                  <a:lnTo>
                    <a:pt x="471563" y="276225"/>
                  </a:lnTo>
                  <a:close/>
                </a:path>
                <a:path w="475614" h="443229">
                  <a:moveTo>
                    <a:pt x="475234" y="256540"/>
                  </a:moveTo>
                  <a:lnTo>
                    <a:pt x="462572" y="251460"/>
                  </a:lnTo>
                  <a:lnTo>
                    <a:pt x="453085" y="247650"/>
                  </a:lnTo>
                  <a:lnTo>
                    <a:pt x="453085" y="242570"/>
                  </a:lnTo>
                  <a:lnTo>
                    <a:pt x="453085" y="238760"/>
                  </a:lnTo>
                  <a:lnTo>
                    <a:pt x="453085" y="176530"/>
                  </a:lnTo>
                  <a:lnTo>
                    <a:pt x="446481" y="173812"/>
                  </a:lnTo>
                  <a:lnTo>
                    <a:pt x="446481" y="251460"/>
                  </a:lnTo>
                  <a:lnTo>
                    <a:pt x="440169" y="248920"/>
                  </a:lnTo>
                  <a:lnTo>
                    <a:pt x="440169" y="246380"/>
                  </a:lnTo>
                  <a:lnTo>
                    <a:pt x="440169" y="242570"/>
                  </a:lnTo>
                  <a:lnTo>
                    <a:pt x="446481" y="245110"/>
                  </a:lnTo>
                  <a:lnTo>
                    <a:pt x="446481" y="238760"/>
                  </a:lnTo>
                  <a:lnTo>
                    <a:pt x="443318" y="237490"/>
                  </a:lnTo>
                  <a:lnTo>
                    <a:pt x="440169" y="236220"/>
                  </a:lnTo>
                  <a:lnTo>
                    <a:pt x="440169" y="233680"/>
                  </a:lnTo>
                  <a:lnTo>
                    <a:pt x="440169" y="229870"/>
                  </a:lnTo>
                  <a:lnTo>
                    <a:pt x="446481" y="232410"/>
                  </a:lnTo>
                  <a:lnTo>
                    <a:pt x="446481" y="226060"/>
                  </a:lnTo>
                  <a:lnTo>
                    <a:pt x="443318" y="224790"/>
                  </a:lnTo>
                  <a:lnTo>
                    <a:pt x="440169" y="223520"/>
                  </a:lnTo>
                  <a:lnTo>
                    <a:pt x="440169" y="220980"/>
                  </a:lnTo>
                  <a:lnTo>
                    <a:pt x="440169" y="217170"/>
                  </a:lnTo>
                  <a:lnTo>
                    <a:pt x="446481" y="219710"/>
                  </a:lnTo>
                  <a:lnTo>
                    <a:pt x="446481" y="213360"/>
                  </a:lnTo>
                  <a:lnTo>
                    <a:pt x="443318" y="212090"/>
                  </a:lnTo>
                  <a:lnTo>
                    <a:pt x="440169" y="210820"/>
                  </a:lnTo>
                  <a:lnTo>
                    <a:pt x="440169" y="208280"/>
                  </a:lnTo>
                  <a:lnTo>
                    <a:pt x="440169" y="204470"/>
                  </a:lnTo>
                  <a:lnTo>
                    <a:pt x="446481" y="207010"/>
                  </a:lnTo>
                  <a:lnTo>
                    <a:pt x="446481" y="199390"/>
                  </a:lnTo>
                  <a:lnTo>
                    <a:pt x="443318" y="198120"/>
                  </a:lnTo>
                  <a:lnTo>
                    <a:pt x="440169" y="196850"/>
                  </a:lnTo>
                  <a:lnTo>
                    <a:pt x="440169" y="194310"/>
                  </a:lnTo>
                  <a:lnTo>
                    <a:pt x="440169" y="190500"/>
                  </a:lnTo>
                  <a:lnTo>
                    <a:pt x="446481" y="193040"/>
                  </a:lnTo>
                  <a:lnTo>
                    <a:pt x="446481" y="186690"/>
                  </a:lnTo>
                  <a:lnTo>
                    <a:pt x="443318" y="185420"/>
                  </a:lnTo>
                  <a:lnTo>
                    <a:pt x="440169" y="184150"/>
                  </a:lnTo>
                  <a:lnTo>
                    <a:pt x="440169" y="181610"/>
                  </a:lnTo>
                  <a:lnTo>
                    <a:pt x="440169" y="177800"/>
                  </a:lnTo>
                  <a:lnTo>
                    <a:pt x="446481" y="180340"/>
                  </a:lnTo>
                  <a:lnTo>
                    <a:pt x="446481" y="173812"/>
                  </a:lnTo>
                  <a:lnTo>
                    <a:pt x="443865" y="172720"/>
                  </a:lnTo>
                  <a:lnTo>
                    <a:pt x="433933" y="168617"/>
                  </a:lnTo>
                  <a:lnTo>
                    <a:pt x="433933" y="175260"/>
                  </a:lnTo>
                  <a:lnTo>
                    <a:pt x="433933" y="181610"/>
                  </a:lnTo>
                  <a:lnTo>
                    <a:pt x="433933" y="246380"/>
                  </a:lnTo>
                  <a:lnTo>
                    <a:pt x="427621" y="243840"/>
                  </a:lnTo>
                  <a:lnTo>
                    <a:pt x="427621" y="241300"/>
                  </a:lnTo>
                  <a:lnTo>
                    <a:pt x="427621" y="237490"/>
                  </a:lnTo>
                  <a:lnTo>
                    <a:pt x="433933" y="240030"/>
                  </a:lnTo>
                  <a:lnTo>
                    <a:pt x="433933" y="233680"/>
                  </a:lnTo>
                  <a:lnTo>
                    <a:pt x="430771" y="232410"/>
                  </a:lnTo>
                  <a:lnTo>
                    <a:pt x="427621" y="231140"/>
                  </a:lnTo>
                  <a:lnTo>
                    <a:pt x="427621" y="224790"/>
                  </a:lnTo>
                  <a:lnTo>
                    <a:pt x="433933" y="227330"/>
                  </a:lnTo>
                  <a:lnTo>
                    <a:pt x="433933" y="220980"/>
                  </a:lnTo>
                  <a:lnTo>
                    <a:pt x="430771" y="219710"/>
                  </a:lnTo>
                  <a:lnTo>
                    <a:pt x="427621" y="218440"/>
                  </a:lnTo>
                  <a:lnTo>
                    <a:pt x="427621" y="215900"/>
                  </a:lnTo>
                  <a:lnTo>
                    <a:pt x="427621" y="212090"/>
                  </a:lnTo>
                  <a:lnTo>
                    <a:pt x="433933" y="214630"/>
                  </a:lnTo>
                  <a:lnTo>
                    <a:pt x="433933" y="208280"/>
                  </a:lnTo>
                  <a:lnTo>
                    <a:pt x="431825" y="207010"/>
                  </a:lnTo>
                  <a:lnTo>
                    <a:pt x="429717" y="205740"/>
                  </a:lnTo>
                  <a:lnTo>
                    <a:pt x="427621" y="204470"/>
                  </a:lnTo>
                  <a:lnTo>
                    <a:pt x="427621" y="201930"/>
                  </a:lnTo>
                  <a:lnTo>
                    <a:pt x="427621" y="198120"/>
                  </a:lnTo>
                  <a:lnTo>
                    <a:pt x="433933" y="200660"/>
                  </a:lnTo>
                  <a:lnTo>
                    <a:pt x="433933" y="194310"/>
                  </a:lnTo>
                  <a:lnTo>
                    <a:pt x="430771" y="193040"/>
                  </a:lnTo>
                  <a:lnTo>
                    <a:pt x="427621" y="191770"/>
                  </a:lnTo>
                  <a:lnTo>
                    <a:pt x="427621" y="189230"/>
                  </a:lnTo>
                  <a:lnTo>
                    <a:pt x="427621" y="185420"/>
                  </a:lnTo>
                  <a:lnTo>
                    <a:pt x="433933" y="187960"/>
                  </a:lnTo>
                  <a:lnTo>
                    <a:pt x="433933" y="181610"/>
                  </a:lnTo>
                  <a:lnTo>
                    <a:pt x="430771" y="180340"/>
                  </a:lnTo>
                  <a:lnTo>
                    <a:pt x="427621" y="179070"/>
                  </a:lnTo>
                  <a:lnTo>
                    <a:pt x="427621" y="176530"/>
                  </a:lnTo>
                  <a:lnTo>
                    <a:pt x="427621" y="172720"/>
                  </a:lnTo>
                  <a:lnTo>
                    <a:pt x="433933" y="175260"/>
                  </a:lnTo>
                  <a:lnTo>
                    <a:pt x="433933" y="168617"/>
                  </a:lnTo>
                  <a:lnTo>
                    <a:pt x="431584" y="167640"/>
                  </a:lnTo>
                  <a:lnTo>
                    <a:pt x="421386" y="163423"/>
                  </a:lnTo>
                  <a:lnTo>
                    <a:pt x="421386" y="170180"/>
                  </a:lnTo>
                  <a:lnTo>
                    <a:pt x="421386" y="176530"/>
                  </a:lnTo>
                  <a:lnTo>
                    <a:pt x="421386" y="241300"/>
                  </a:lnTo>
                  <a:lnTo>
                    <a:pt x="415074" y="238760"/>
                  </a:lnTo>
                  <a:lnTo>
                    <a:pt x="415074" y="232410"/>
                  </a:lnTo>
                  <a:lnTo>
                    <a:pt x="421386" y="234950"/>
                  </a:lnTo>
                  <a:lnTo>
                    <a:pt x="421386" y="228600"/>
                  </a:lnTo>
                  <a:lnTo>
                    <a:pt x="418223" y="227330"/>
                  </a:lnTo>
                  <a:lnTo>
                    <a:pt x="415074" y="226060"/>
                  </a:lnTo>
                  <a:lnTo>
                    <a:pt x="415074" y="220980"/>
                  </a:lnTo>
                  <a:lnTo>
                    <a:pt x="415074" y="219710"/>
                  </a:lnTo>
                  <a:lnTo>
                    <a:pt x="421386" y="222250"/>
                  </a:lnTo>
                  <a:lnTo>
                    <a:pt x="421386" y="215900"/>
                  </a:lnTo>
                  <a:lnTo>
                    <a:pt x="415074" y="213360"/>
                  </a:lnTo>
                  <a:lnTo>
                    <a:pt x="415074" y="207010"/>
                  </a:lnTo>
                  <a:lnTo>
                    <a:pt x="421386" y="209550"/>
                  </a:lnTo>
                  <a:lnTo>
                    <a:pt x="421386" y="201930"/>
                  </a:lnTo>
                  <a:lnTo>
                    <a:pt x="415074" y="199390"/>
                  </a:lnTo>
                  <a:lnTo>
                    <a:pt x="415074" y="193040"/>
                  </a:lnTo>
                  <a:lnTo>
                    <a:pt x="421386" y="195580"/>
                  </a:lnTo>
                  <a:lnTo>
                    <a:pt x="421386" y="189230"/>
                  </a:lnTo>
                  <a:lnTo>
                    <a:pt x="415074" y="186690"/>
                  </a:lnTo>
                  <a:lnTo>
                    <a:pt x="415074" y="180340"/>
                  </a:lnTo>
                  <a:lnTo>
                    <a:pt x="421386" y="182880"/>
                  </a:lnTo>
                  <a:lnTo>
                    <a:pt x="421386" y="176530"/>
                  </a:lnTo>
                  <a:lnTo>
                    <a:pt x="415074" y="173990"/>
                  </a:lnTo>
                  <a:lnTo>
                    <a:pt x="415074" y="167640"/>
                  </a:lnTo>
                  <a:lnTo>
                    <a:pt x="421386" y="170180"/>
                  </a:lnTo>
                  <a:lnTo>
                    <a:pt x="421386" y="163423"/>
                  </a:lnTo>
                  <a:lnTo>
                    <a:pt x="407035" y="157480"/>
                  </a:lnTo>
                  <a:lnTo>
                    <a:pt x="384162" y="162560"/>
                  </a:lnTo>
                  <a:lnTo>
                    <a:pt x="384162" y="191770"/>
                  </a:lnTo>
                  <a:lnTo>
                    <a:pt x="374002" y="189230"/>
                  </a:lnTo>
                  <a:lnTo>
                    <a:pt x="368909" y="187960"/>
                  </a:lnTo>
                  <a:lnTo>
                    <a:pt x="363842" y="186690"/>
                  </a:lnTo>
                  <a:lnTo>
                    <a:pt x="363842" y="184150"/>
                  </a:lnTo>
                  <a:lnTo>
                    <a:pt x="363842" y="181610"/>
                  </a:lnTo>
                  <a:lnTo>
                    <a:pt x="363842" y="124460"/>
                  </a:lnTo>
                  <a:lnTo>
                    <a:pt x="362737" y="121920"/>
                  </a:lnTo>
                  <a:lnTo>
                    <a:pt x="358317" y="111760"/>
                  </a:lnTo>
                  <a:lnTo>
                    <a:pt x="348018" y="88036"/>
                  </a:lnTo>
                  <a:lnTo>
                    <a:pt x="348018" y="111760"/>
                  </a:lnTo>
                  <a:lnTo>
                    <a:pt x="348018" y="218440"/>
                  </a:lnTo>
                  <a:lnTo>
                    <a:pt x="337235" y="218440"/>
                  </a:lnTo>
                  <a:lnTo>
                    <a:pt x="337235" y="207010"/>
                  </a:lnTo>
                  <a:lnTo>
                    <a:pt x="348018" y="207010"/>
                  </a:lnTo>
                  <a:lnTo>
                    <a:pt x="348018" y="199390"/>
                  </a:lnTo>
                  <a:lnTo>
                    <a:pt x="337235" y="199390"/>
                  </a:lnTo>
                  <a:lnTo>
                    <a:pt x="337235" y="189230"/>
                  </a:lnTo>
                  <a:lnTo>
                    <a:pt x="348018" y="189230"/>
                  </a:lnTo>
                  <a:lnTo>
                    <a:pt x="348018" y="181610"/>
                  </a:lnTo>
                  <a:lnTo>
                    <a:pt x="337235" y="181610"/>
                  </a:lnTo>
                  <a:lnTo>
                    <a:pt x="337235" y="170180"/>
                  </a:lnTo>
                  <a:lnTo>
                    <a:pt x="348018" y="170180"/>
                  </a:lnTo>
                  <a:lnTo>
                    <a:pt x="348018" y="161290"/>
                  </a:lnTo>
                  <a:lnTo>
                    <a:pt x="337235" y="161290"/>
                  </a:lnTo>
                  <a:lnTo>
                    <a:pt x="337235" y="151130"/>
                  </a:lnTo>
                  <a:lnTo>
                    <a:pt x="348018" y="151130"/>
                  </a:lnTo>
                  <a:lnTo>
                    <a:pt x="348018" y="142240"/>
                  </a:lnTo>
                  <a:lnTo>
                    <a:pt x="337235" y="142240"/>
                  </a:lnTo>
                  <a:lnTo>
                    <a:pt x="337235" y="130810"/>
                  </a:lnTo>
                  <a:lnTo>
                    <a:pt x="348018" y="130810"/>
                  </a:lnTo>
                  <a:lnTo>
                    <a:pt x="348018" y="121920"/>
                  </a:lnTo>
                  <a:lnTo>
                    <a:pt x="337235" y="121920"/>
                  </a:lnTo>
                  <a:lnTo>
                    <a:pt x="337235" y="111760"/>
                  </a:lnTo>
                  <a:lnTo>
                    <a:pt x="348018" y="111760"/>
                  </a:lnTo>
                  <a:lnTo>
                    <a:pt x="348018" y="88036"/>
                  </a:lnTo>
                  <a:lnTo>
                    <a:pt x="334619" y="57150"/>
                  </a:lnTo>
                  <a:lnTo>
                    <a:pt x="334619" y="53340"/>
                  </a:lnTo>
                  <a:lnTo>
                    <a:pt x="330809" y="53340"/>
                  </a:lnTo>
                  <a:lnTo>
                    <a:pt x="330809" y="55880"/>
                  </a:lnTo>
                  <a:lnTo>
                    <a:pt x="327025" y="63106"/>
                  </a:lnTo>
                  <a:lnTo>
                    <a:pt x="327025" y="111760"/>
                  </a:lnTo>
                  <a:lnTo>
                    <a:pt x="327025" y="218440"/>
                  </a:lnTo>
                  <a:lnTo>
                    <a:pt x="316230" y="218440"/>
                  </a:lnTo>
                  <a:lnTo>
                    <a:pt x="316230" y="215900"/>
                  </a:lnTo>
                  <a:lnTo>
                    <a:pt x="316230" y="210820"/>
                  </a:lnTo>
                  <a:lnTo>
                    <a:pt x="316230" y="207010"/>
                  </a:lnTo>
                  <a:lnTo>
                    <a:pt x="327025" y="207010"/>
                  </a:lnTo>
                  <a:lnTo>
                    <a:pt x="327025" y="199390"/>
                  </a:lnTo>
                  <a:lnTo>
                    <a:pt x="316230" y="199390"/>
                  </a:lnTo>
                  <a:lnTo>
                    <a:pt x="316230" y="194310"/>
                  </a:lnTo>
                  <a:lnTo>
                    <a:pt x="316230" y="189230"/>
                  </a:lnTo>
                  <a:lnTo>
                    <a:pt x="327025" y="189230"/>
                  </a:lnTo>
                  <a:lnTo>
                    <a:pt x="327025" y="181610"/>
                  </a:lnTo>
                  <a:lnTo>
                    <a:pt x="316230" y="181610"/>
                  </a:lnTo>
                  <a:lnTo>
                    <a:pt x="316230" y="173990"/>
                  </a:lnTo>
                  <a:lnTo>
                    <a:pt x="316230" y="170180"/>
                  </a:lnTo>
                  <a:lnTo>
                    <a:pt x="327025" y="170180"/>
                  </a:lnTo>
                  <a:lnTo>
                    <a:pt x="327025" y="161290"/>
                  </a:lnTo>
                  <a:lnTo>
                    <a:pt x="316230" y="161290"/>
                  </a:lnTo>
                  <a:lnTo>
                    <a:pt x="316230" y="152400"/>
                  </a:lnTo>
                  <a:lnTo>
                    <a:pt x="316230" y="151130"/>
                  </a:lnTo>
                  <a:lnTo>
                    <a:pt x="327025" y="151130"/>
                  </a:lnTo>
                  <a:lnTo>
                    <a:pt x="327025" y="142240"/>
                  </a:lnTo>
                  <a:lnTo>
                    <a:pt x="316230" y="142240"/>
                  </a:lnTo>
                  <a:lnTo>
                    <a:pt x="316230" y="137160"/>
                  </a:lnTo>
                  <a:lnTo>
                    <a:pt x="316230" y="130810"/>
                  </a:lnTo>
                  <a:lnTo>
                    <a:pt x="327025" y="130810"/>
                  </a:lnTo>
                  <a:lnTo>
                    <a:pt x="327025" y="121920"/>
                  </a:lnTo>
                  <a:lnTo>
                    <a:pt x="316230" y="121920"/>
                  </a:lnTo>
                  <a:lnTo>
                    <a:pt x="316230" y="111760"/>
                  </a:lnTo>
                  <a:lnTo>
                    <a:pt x="327025" y="111760"/>
                  </a:lnTo>
                  <a:lnTo>
                    <a:pt x="327025" y="63106"/>
                  </a:lnTo>
                  <a:lnTo>
                    <a:pt x="302856" y="109220"/>
                  </a:lnTo>
                  <a:lnTo>
                    <a:pt x="302856" y="137160"/>
                  </a:lnTo>
                  <a:lnTo>
                    <a:pt x="286346" y="134620"/>
                  </a:lnTo>
                  <a:lnTo>
                    <a:pt x="286346" y="38100"/>
                  </a:lnTo>
                  <a:lnTo>
                    <a:pt x="272821" y="38100"/>
                  </a:lnTo>
                  <a:lnTo>
                    <a:pt x="272821" y="205740"/>
                  </a:lnTo>
                  <a:lnTo>
                    <a:pt x="262026" y="205740"/>
                  </a:lnTo>
                  <a:lnTo>
                    <a:pt x="262026" y="194310"/>
                  </a:lnTo>
                  <a:lnTo>
                    <a:pt x="272821" y="194310"/>
                  </a:lnTo>
                  <a:lnTo>
                    <a:pt x="272821" y="184150"/>
                  </a:lnTo>
                  <a:lnTo>
                    <a:pt x="262026" y="184150"/>
                  </a:lnTo>
                  <a:lnTo>
                    <a:pt x="262026" y="173990"/>
                  </a:lnTo>
                  <a:lnTo>
                    <a:pt x="272821" y="173990"/>
                  </a:lnTo>
                  <a:lnTo>
                    <a:pt x="272821" y="163830"/>
                  </a:lnTo>
                  <a:lnTo>
                    <a:pt x="262026" y="163830"/>
                  </a:lnTo>
                  <a:lnTo>
                    <a:pt x="262026" y="152400"/>
                  </a:lnTo>
                  <a:lnTo>
                    <a:pt x="272821" y="152400"/>
                  </a:lnTo>
                  <a:lnTo>
                    <a:pt x="272821" y="142240"/>
                  </a:lnTo>
                  <a:lnTo>
                    <a:pt x="262026" y="142240"/>
                  </a:lnTo>
                  <a:lnTo>
                    <a:pt x="262026" y="132080"/>
                  </a:lnTo>
                  <a:lnTo>
                    <a:pt x="272821" y="132080"/>
                  </a:lnTo>
                  <a:lnTo>
                    <a:pt x="272821" y="121920"/>
                  </a:lnTo>
                  <a:lnTo>
                    <a:pt x="262026" y="121920"/>
                  </a:lnTo>
                  <a:lnTo>
                    <a:pt x="262026" y="110490"/>
                  </a:lnTo>
                  <a:lnTo>
                    <a:pt x="272821" y="110490"/>
                  </a:lnTo>
                  <a:lnTo>
                    <a:pt x="272821" y="100330"/>
                  </a:lnTo>
                  <a:lnTo>
                    <a:pt x="262026" y="100330"/>
                  </a:lnTo>
                  <a:lnTo>
                    <a:pt x="262026" y="90170"/>
                  </a:lnTo>
                  <a:lnTo>
                    <a:pt x="272821" y="90170"/>
                  </a:lnTo>
                  <a:lnTo>
                    <a:pt x="272821" y="80010"/>
                  </a:lnTo>
                  <a:lnTo>
                    <a:pt x="262026" y="80010"/>
                  </a:lnTo>
                  <a:lnTo>
                    <a:pt x="262026" y="68580"/>
                  </a:lnTo>
                  <a:lnTo>
                    <a:pt x="272821" y="68580"/>
                  </a:lnTo>
                  <a:lnTo>
                    <a:pt x="272821" y="58420"/>
                  </a:lnTo>
                  <a:lnTo>
                    <a:pt x="262026" y="58420"/>
                  </a:lnTo>
                  <a:lnTo>
                    <a:pt x="262026" y="48260"/>
                  </a:lnTo>
                  <a:lnTo>
                    <a:pt x="272821" y="48260"/>
                  </a:lnTo>
                  <a:lnTo>
                    <a:pt x="272821" y="38100"/>
                  </a:lnTo>
                  <a:lnTo>
                    <a:pt x="272364" y="38100"/>
                  </a:lnTo>
                  <a:lnTo>
                    <a:pt x="272364" y="27940"/>
                  </a:lnTo>
                  <a:lnTo>
                    <a:pt x="272364" y="19050"/>
                  </a:lnTo>
                  <a:lnTo>
                    <a:pt x="259029" y="19050"/>
                  </a:lnTo>
                  <a:lnTo>
                    <a:pt x="259029" y="7620"/>
                  </a:lnTo>
                  <a:lnTo>
                    <a:pt x="259029" y="0"/>
                  </a:lnTo>
                  <a:lnTo>
                    <a:pt x="251802" y="0"/>
                  </a:lnTo>
                  <a:lnTo>
                    <a:pt x="251802" y="7620"/>
                  </a:lnTo>
                  <a:lnTo>
                    <a:pt x="251802" y="19050"/>
                  </a:lnTo>
                  <a:lnTo>
                    <a:pt x="251802" y="205740"/>
                  </a:lnTo>
                  <a:lnTo>
                    <a:pt x="241007" y="205740"/>
                  </a:lnTo>
                  <a:lnTo>
                    <a:pt x="241007" y="194310"/>
                  </a:lnTo>
                  <a:lnTo>
                    <a:pt x="251802" y="194310"/>
                  </a:lnTo>
                  <a:lnTo>
                    <a:pt x="251802" y="184150"/>
                  </a:lnTo>
                  <a:lnTo>
                    <a:pt x="241007" y="184150"/>
                  </a:lnTo>
                  <a:lnTo>
                    <a:pt x="241007" y="173990"/>
                  </a:lnTo>
                  <a:lnTo>
                    <a:pt x="251802" y="173990"/>
                  </a:lnTo>
                  <a:lnTo>
                    <a:pt x="251802" y="163830"/>
                  </a:lnTo>
                  <a:lnTo>
                    <a:pt x="241007" y="163830"/>
                  </a:lnTo>
                  <a:lnTo>
                    <a:pt x="241007" y="152400"/>
                  </a:lnTo>
                  <a:lnTo>
                    <a:pt x="251802" y="152400"/>
                  </a:lnTo>
                  <a:lnTo>
                    <a:pt x="251802" y="142240"/>
                  </a:lnTo>
                  <a:lnTo>
                    <a:pt x="241007" y="142240"/>
                  </a:lnTo>
                  <a:lnTo>
                    <a:pt x="241007" y="132080"/>
                  </a:lnTo>
                  <a:lnTo>
                    <a:pt x="251802" y="132080"/>
                  </a:lnTo>
                  <a:lnTo>
                    <a:pt x="251802" y="121920"/>
                  </a:lnTo>
                  <a:lnTo>
                    <a:pt x="241007" y="121920"/>
                  </a:lnTo>
                  <a:lnTo>
                    <a:pt x="241007" y="110490"/>
                  </a:lnTo>
                  <a:lnTo>
                    <a:pt x="251802" y="110490"/>
                  </a:lnTo>
                  <a:lnTo>
                    <a:pt x="251802" y="100330"/>
                  </a:lnTo>
                  <a:lnTo>
                    <a:pt x="241007" y="100330"/>
                  </a:lnTo>
                  <a:lnTo>
                    <a:pt x="241007" y="90170"/>
                  </a:lnTo>
                  <a:lnTo>
                    <a:pt x="251802" y="90170"/>
                  </a:lnTo>
                  <a:lnTo>
                    <a:pt x="251802" y="80010"/>
                  </a:lnTo>
                  <a:lnTo>
                    <a:pt x="241007" y="80010"/>
                  </a:lnTo>
                  <a:lnTo>
                    <a:pt x="241007" y="68580"/>
                  </a:lnTo>
                  <a:lnTo>
                    <a:pt x="251802" y="68580"/>
                  </a:lnTo>
                  <a:lnTo>
                    <a:pt x="251802" y="58420"/>
                  </a:lnTo>
                  <a:lnTo>
                    <a:pt x="241007" y="58420"/>
                  </a:lnTo>
                  <a:lnTo>
                    <a:pt x="241007" y="48260"/>
                  </a:lnTo>
                  <a:lnTo>
                    <a:pt x="251802" y="48260"/>
                  </a:lnTo>
                  <a:lnTo>
                    <a:pt x="251802" y="39370"/>
                  </a:lnTo>
                  <a:lnTo>
                    <a:pt x="241007" y="39370"/>
                  </a:lnTo>
                  <a:lnTo>
                    <a:pt x="241007" y="27940"/>
                  </a:lnTo>
                  <a:lnTo>
                    <a:pt x="251802" y="27940"/>
                  </a:lnTo>
                  <a:lnTo>
                    <a:pt x="251802" y="19050"/>
                  </a:lnTo>
                  <a:lnTo>
                    <a:pt x="241007" y="19050"/>
                  </a:lnTo>
                  <a:lnTo>
                    <a:pt x="241007" y="7620"/>
                  </a:lnTo>
                  <a:lnTo>
                    <a:pt x="251802" y="7620"/>
                  </a:lnTo>
                  <a:lnTo>
                    <a:pt x="251802" y="0"/>
                  </a:lnTo>
                  <a:lnTo>
                    <a:pt x="230784" y="0"/>
                  </a:lnTo>
                  <a:lnTo>
                    <a:pt x="230784" y="7620"/>
                  </a:lnTo>
                  <a:lnTo>
                    <a:pt x="230784" y="19050"/>
                  </a:lnTo>
                  <a:lnTo>
                    <a:pt x="230784" y="205740"/>
                  </a:lnTo>
                  <a:lnTo>
                    <a:pt x="219989" y="205740"/>
                  </a:lnTo>
                  <a:lnTo>
                    <a:pt x="219989" y="194310"/>
                  </a:lnTo>
                  <a:lnTo>
                    <a:pt x="230784" y="194310"/>
                  </a:lnTo>
                  <a:lnTo>
                    <a:pt x="230784" y="184150"/>
                  </a:lnTo>
                  <a:lnTo>
                    <a:pt x="219989" y="184150"/>
                  </a:lnTo>
                  <a:lnTo>
                    <a:pt x="219989" y="173990"/>
                  </a:lnTo>
                  <a:lnTo>
                    <a:pt x="230784" y="173990"/>
                  </a:lnTo>
                  <a:lnTo>
                    <a:pt x="230784" y="163830"/>
                  </a:lnTo>
                  <a:lnTo>
                    <a:pt x="219989" y="163830"/>
                  </a:lnTo>
                  <a:lnTo>
                    <a:pt x="219989" y="152400"/>
                  </a:lnTo>
                  <a:lnTo>
                    <a:pt x="230784" y="152400"/>
                  </a:lnTo>
                  <a:lnTo>
                    <a:pt x="230784" y="142240"/>
                  </a:lnTo>
                  <a:lnTo>
                    <a:pt x="219989" y="142240"/>
                  </a:lnTo>
                  <a:lnTo>
                    <a:pt x="219989" y="132080"/>
                  </a:lnTo>
                  <a:lnTo>
                    <a:pt x="230784" y="132080"/>
                  </a:lnTo>
                  <a:lnTo>
                    <a:pt x="230784" y="121920"/>
                  </a:lnTo>
                  <a:lnTo>
                    <a:pt x="219989" y="121920"/>
                  </a:lnTo>
                  <a:lnTo>
                    <a:pt x="219989" y="110490"/>
                  </a:lnTo>
                  <a:lnTo>
                    <a:pt x="230784" y="110490"/>
                  </a:lnTo>
                  <a:lnTo>
                    <a:pt x="230784" y="100330"/>
                  </a:lnTo>
                  <a:lnTo>
                    <a:pt x="219989" y="100330"/>
                  </a:lnTo>
                  <a:lnTo>
                    <a:pt x="219989" y="90170"/>
                  </a:lnTo>
                  <a:lnTo>
                    <a:pt x="230784" y="90170"/>
                  </a:lnTo>
                  <a:lnTo>
                    <a:pt x="230784" y="80010"/>
                  </a:lnTo>
                  <a:lnTo>
                    <a:pt x="219989" y="80010"/>
                  </a:lnTo>
                  <a:lnTo>
                    <a:pt x="219989" y="68580"/>
                  </a:lnTo>
                  <a:lnTo>
                    <a:pt x="230784" y="68580"/>
                  </a:lnTo>
                  <a:lnTo>
                    <a:pt x="230784" y="58420"/>
                  </a:lnTo>
                  <a:lnTo>
                    <a:pt x="219989" y="58420"/>
                  </a:lnTo>
                  <a:lnTo>
                    <a:pt x="219989" y="48260"/>
                  </a:lnTo>
                  <a:lnTo>
                    <a:pt x="230784" y="48260"/>
                  </a:lnTo>
                  <a:lnTo>
                    <a:pt x="230784" y="39370"/>
                  </a:lnTo>
                  <a:lnTo>
                    <a:pt x="219989" y="39370"/>
                  </a:lnTo>
                  <a:lnTo>
                    <a:pt x="219989" y="27940"/>
                  </a:lnTo>
                  <a:lnTo>
                    <a:pt x="230784" y="27940"/>
                  </a:lnTo>
                  <a:lnTo>
                    <a:pt x="230784" y="19050"/>
                  </a:lnTo>
                  <a:lnTo>
                    <a:pt x="219989" y="19050"/>
                  </a:lnTo>
                  <a:lnTo>
                    <a:pt x="219989" y="7620"/>
                  </a:lnTo>
                  <a:lnTo>
                    <a:pt x="230784" y="7620"/>
                  </a:lnTo>
                  <a:lnTo>
                    <a:pt x="230784" y="0"/>
                  </a:lnTo>
                  <a:lnTo>
                    <a:pt x="211696" y="0"/>
                  </a:lnTo>
                  <a:lnTo>
                    <a:pt x="211696" y="19050"/>
                  </a:lnTo>
                  <a:lnTo>
                    <a:pt x="209765" y="19050"/>
                  </a:lnTo>
                  <a:lnTo>
                    <a:pt x="209765" y="205740"/>
                  </a:lnTo>
                  <a:lnTo>
                    <a:pt x="198970" y="205740"/>
                  </a:lnTo>
                  <a:lnTo>
                    <a:pt x="198970" y="200660"/>
                  </a:lnTo>
                  <a:lnTo>
                    <a:pt x="198970" y="199390"/>
                  </a:lnTo>
                  <a:lnTo>
                    <a:pt x="198970" y="194310"/>
                  </a:lnTo>
                  <a:lnTo>
                    <a:pt x="209765" y="194310"/>
                  </a:lnTo>
                  <a:lnTo>
                    <a:pt x="209765" y="184150"/>
                  </a:lnTo>
                  <a:lnTo>
                    <a:pt x="198970" y="184150"/>
                  </a:lnTo>
                  <a:lnTo>
                    <a:pt x="198970" y="177800"/>
                  </a:lnTo>
                  <a:lnTo>
                    <a:pt x="198970" y="176530"/>
                  </a:lnTo>
                  <a:lnTo>
                    <a:pt x="198970" y="173990"/>
                  </a:lnTo>
                  <a:lnTo>
                    <a:pt x="209765" y="173990"/>
                  </a:lnTo>
                  <a:lnTo>
                    <a:pt x="209765" y="163830"/>
                  </a:lnTo>
                  <a:lnTo>
                    <a:pt x="198970" y="163830"/>
                  </a:lnTo>
                  <a:lnTo>
                    <a:pt x="198970" y="152400"/>
                  </a:lnTo>
                  <a:lnTo>
                    <a:pt x="209765" y="152400"/>
                  </a:lnTo>
                  <a:lnTo>
                    <a:pt x="209765" y="142240"/>
                  </a:lnTo>
                  <a:lnTo>
                    <a:pt x="198970" y="142240"/>
                  </a:lnTo>
                  <a:lnTo>
                    <a:pt x="198970" y="132080"/>
                  </a:lnTo>
                  <a:lnTo>
                    <a:pt x="209765" y="132080"/>
                  </a:lnTo>
                  <a:lnTo>
                    <a:pt x="209765" y="121920"/>
                  </a:lnTo>
                  <a:lnTo>
                    <a:pt x="198970" y="121920"/>
                  </a:lnTo>
                  <a:lnTo>
                    <a:pt x="198970" y="110490"/>
                  </a:lnTo>
                  <a:lnTo>
                    <a:pt x="209765" y="110490"/>
                  </a:lnTo>
                  <a:lnTo>
                    <a:pt x="209765" y="100330"/>
                  </a:lnTo>
                  <a:lnTo>
                    <a:pt x="198970" y="100330"/>
                  </a:lnTo>
                  <a:lnTo>
                    <a:pt x="198970" y="90170"/>
                  </a:lnTo>
                  <a:lnTo>
                    <a:pt x="209765" y="90170"/>
                  </a:lnTo>
                  <a:lnTo>
                    <a:pt x="209765" y="80010"/>
                  </a:lnTo>
                  <a:lnTo>
                    <a:pt x="198970" y="80010"/>
                  </a:lnTo>
                  <a:lnTo>
                    <a:pt x="198970" y="68580"/>
                  </a:lnTo>
                  <a:lnTo>
                    <a:pt x="209765" y="68580"/>
                  </a:lnTo>
                  <a:lnTo>
                    <a:pt x="209765" y="58420"/>
                  </a:lnTo>
                  <a:lnTo>
                    <a:pt x="198970" y="58420"/>
                  </a:lnTo>
                  <a:lnTo>
                    <a:pt x="198970" y="48260"/>
                  </a:lnTo>
                  <a:lnTo>
                    <a:pt x="209765" y="48260"/>
                  </a:lnTo>
                  <a:lnTo>
                    <a:pt x="209765" y="19050"/>
                  </a:lnTo>
                  <a:lnTo>
                    <a:pt x="198361" y="19050"/>
                  </a:lnTo>
                  <a:lnTo>
                    <a:pt x="198361" y="39370"/>
                  </a:lnTo>
                  <a:lnTo>
                    <a:pt x="184708" y="39370"/>
                  </a:lnTo>
                  <a:lnTo>
                    <a:pt x="184708" y="173990"/>
                  </a:lnTo>
                  <a:lnTo>
                    <a:pt x="167868" y="176530"/>
                  </a:lnTo>
                  <a:lnTo>
                    <a:pt x="167868" y="166370"/>
                  </a:lnTo>
                  <a:lnTo>
                    <a:pt x="167868" y="163830"/>
                  </a:lnTo>
                  <a:lnTo>
                    <a:pt x="167868" y="76200"/>
                  </a:lnTo>
                  <a:lnTo>
                    <a:pt x="163982" y="73660"/>
                  </a:lnTo>
                  <a:lnTo>
                    <a:pt x="161937" y="72326"/>
                  </a:lnTo>
                  <a:lnTo>
                    <a:pt x="161937" y="77470"/>
                  </a:lnTo>
                  <a:lnTo>
                    <a:pt x="161937" y="83820"/>
                  </a:lnTo>
                  <a:lnTo>
                    <a:pt x="161937" y="176530"/>
                  </a:lnTo>
                  <a:lnTo>
                    <a:pt x="155625" y="172720"/>
                  </a:lnTo>
                  <a:lnTo>
                    <a:pt x="155625" y="166370"/>
                  </a:lnTo>
                  <a:lnTo>
                    <a:pt x="161937" y="170180"/>
                  </a:lnTo>
                  <a:lnTo>
                    <a:pt x="161937" y="163830"/>
                  </a:lnTo>
                  <a:lnTo>
                    <a:pt x="155625" y="161290"/>
                  </a:lnTo>
                  <a:lnTo>
                    <a:pt x="155625" y="154940"/>
                  </a:lnTo>
                  <a:lnTo>
                    <a:pt x="161937" y="157480"/>
                  </a:lnTo>
                  <a:lnTo>
                    <a:pt x="161937" y="152400"/>
                  </a:lnTo>
                  <a:lnTo>
                    <a:pt x="155625" y="149860"/>
                  </a:lnTo>
                  <a:lnTo>
                    <a:pt x="155625" y="143510"/>
                  </a:lnTo>
                  <a:lnTo>
                    <a:pt x="161937" y="146050"/>
                  </a:lnTo>
                  <a:lnTo>
                    <a:pt x="161937" y="140970"/>
                  </a:lnTo>
                  <a:lnTo>
                    <a:pt x="155625" y="138430"/>
                  </a:lnTo>
                  <a:lnTo>
                    <a:pt x="155625" y="132080"/>
                  </a:lnTo>
                  <a:lnTo>
                    <a:pt x="161937" y="134620"/>
                  </a:lnTo>
                  <a:lnTo>
                    <a:pt x="161937" y="129540"/>
                  </a:lnTo>
                  <a:lnTo>
                    <a:pt x="155625" y="127000"/>
                  </a:lnTo>
                  <a:lnTo>
                    <a:pt x="155625" y="120650"/>
                  </a:lnTo>
                  <a:lnTo>
                    <a:pt x="161937" y="123190"/>
                  </a:lnTo>
                  <a:lnTo>
                    <a:pt x="161937" y="118110"/>
                  </a:lnTo>
                  <a:lnTo>
                    <a:pt x="155625" y="114300"/>
                  </a:lnTo>
                  <a:lnTo>
                    <a:pt x="155625" y="107950"/>
                  </a:lnTo>
                  <a:lnTo>
                    <a:pt x="161937" y="111760"/>
                  </a:lnTo>
                  <a:lnTo>
                    <a:pt x="161937" y="106680"/>
                  </a:lnTo>
                  <a:lnTo>
                    <a:pt x="155625" y="102870"/>
                  </a:lnTo>
                  <a:lnTo>
                    <a:pt x="155625" y="96520"/>
                  </a:lnTo>
                  <a:lnTo>
                    <a:pt x="161937" y="100330"/>
                  </a:lnTo>
                  <a:lnTo>
                    <a:pt x="161937" y="95250"/>
                  </a:lnTo>
                  <a:lnTo>
                    <a:pt x="155625" y="91440"/>
                  </a:lnTo>
                  <a:lnTo>
                    <a:pt x="155625" y="85090"/>
                  </a:lnTo>
                  <a:lnTo>
                    <a:pt x="161937" y="88900"/>
                  </a:lnTo>
                  <a:lnTo>
                    <a:pt x="161937" y="83820"/>
                  </a:lnTo>
                  <a:lnTo>
                    <a:pt x="155625" y="80010"/>
                  </a:lnTo>
                  <a:lnTo>
                    <a:pt x="155625" y="73660"/>
                  </a:lnTo>
                  <a:lnTo>
                    <a:pt x="161937" y="77470"/>
                  </a:lnTo>
                  <a:lnTo>
                    <a:pt x="161937" y="72326"/>
                  </a:lnTo>
                  <a:lnTo>
                    <a:pt x="148501" y="63500"/>
                  </a:lnTo>
                  <a:lnTo>
                    <a:pt x="146062" y="64706"/>
                  </a:lnTo>
                  <a:lnTo>
                    <a:pt x="146062" y="73660"/>
                  </a:lnTo>
                  <a:lnTo>
                    <a:pt x="146062" y="80010"/>
                  </a:lnTo>
                  <a:lnTo>
                    <a:pt x="146062" y="207010"/>
                  </a:lnTo>
                  <a:lnTo>
                    <a:pt x="139750" y="210820"/>
                  </a:lnTo>
                  <a:lnTo>
                    <a:pt x="139750" y="205740"/>
                  </a:lnTo>
                  <a:lnTo>
                    <a:pt x="139750" y="204470"/>
                  </a:lnTo>
                  <a:lnTo>
                    <a:pt x="146062" y="200660"/>
                  </a:lnTo>
                  <a:lnTo>
                    <a:pt x="146062" y="195580"/>
                  </a:lnTo>
                  <a:lnTo>
                    <a:pt x="139750" y="199390"/>
                  </a:lnTo>
                  <a:lnTo>
                    <a:pt x="139750" y="194310"/>
                  </a:lnTo>
                  <a:lnTo>
                    <a:pt x="139750" y="193040"/>
                  </a:lnTo>
                  <a:lnTo>
                    <a:pt x="146062" y="189230"/>
                  </a:lnTo>
                  <a:lnTo>
                    <a:pt x="146062" y="184150"/>
                  </a:lnTo>
                  <a:lnTo>
                    <a:pt x="139750" y="187960"/>
                  </a:lnTo>
                  <a:lnTo>
                    <a:pt x="139750" y="182880"/>
                  </a:lnTo>
                  <a:lnTo>
                    <a:pt x="139750" y="181610"/>
                  </a:lnTo>
                  <a:lnTo>
                    <a:pt x="146062" y="177800"/>
                  </a:lnTo>
                  <a:lnTo>
                    <a:pt x="146062" y="172720"/>
                  </a:lnTo>
                  <a:lnTo>
                    <a:pt x="139750" y="176530"/>
                  </a:lnTo>
                  <a:lnTo>
                    <a:pt x="139750" y="171450"/>
                  </a:lnTo>
                  <a:lnTo>
                    <a:pt x="139750" y="170180"/>
                  </a:lnTo>
                  <a:lnTo>
                    <a:pt x="146062" y="166370"/>
                  </a:lnTo>
                  <a:lnTo>
                    <a:pt x="146062" y="161290"/>
                  </a:lnTo>
                  <a:lnTo>
                    <a:pt x="139750" y="163830"/>
                  </a:lnTo>
                  <a:lnTo>
                    <a:pt x="139750" y="160020"/>
                  </a:lnTo>
                  <a:lnTo>
                    <a:pt x="139750" y="158750"/>
                  </a:lnTo>
                  <a:lnTo>
                    <a:pt x="139750" y="157480"/>
                  </a:lnTo>
                  <a:lnTo>
                    <a:pt x="146062" y="154940"/>
                  </a:lnTo>
                  <a:lnTo>
                    <a:pt x="146062" y="149860"/>
                  </a:lnTo>
                  <a:lnTo>
                    <a:pt x="139750" y="152400"/>
                  </a:lnTo>
                  <a:lnTo>
                    <a:pt x="139750" y="148590"/>
                  </a:lnTo>
                  <a:lnTo>
                    <a:pt x="139750" y="147320"/>
                  </a:lnTo>
                  <a:lnTo>
                    <a:pt x="139750" y="146050"/>
                  </a:lnTo>
                  <a:lnTo>
                    <a:pt x="146062" y="143510"/>
                  </a:lnTo>
                  <a:lnTo>
                    <a:pt x="146062" y="138430"/>
                  </a:lnTo>
                  <a:lnTo>
                    <a:pt x="139750" y="140970"/>
                  </a:lnTo>
                  <a:lnTo>
                    <a:pt x="139750" y="137160"/>
                  </a:lnTo>
                  <a:lnTo>
                    <a:pt x="139750" y="134620"/>
                  </a:lnTo>
                  <a:lnTo>
                    <a:pt x="146062" y="132080"/>
                  </a:lnTo>
                  <a:lnTo>
                    <a:pt x="146062" y="127000"/>
                  </a:lnTo>
                  <a:lnTo>
                    <a:pt x="139750" y="129540"/>
                  </a:lnTo>
                  <a:lnTo>
                    <a:pt x="139750" y="125730"/>
                  </a:lnTo>
                  <a:lnTo>
                    <a:pt x="139750" y="123190"/>
                  </a:lnTo>
                  <a:lnTo>
                    <a:pt x="146062" y="120650"/>
                  </a:lnTo>
                  <a:lnTo>
                    <a:pt x="146062" y="114300"/>
                  </a:lnTo>
                  <a:lnTo>
                    <a:pt x="139750" y="118110"/>
                  </a:lnTo>
                  <a:lnTo>
                    <a:pt x="139750" y="114300"/>
                  </a:lnTo>
                  <a:lnTo>
                    <a:pt x="139750" y="111760"/>
                  </a:lnTo>
                  <a:lnTo>
                    <a:pt x="146062" y="107950"/>
                  </a:lnTo>
                  <a:lnTo>
                    <a:pt x="146062" y="102870"/>
                  </a:lnTo>
                  <a:lnTo>
                    <a:pt x="139750" y="106680"/>
                  </a:lnTo>
                  <a:lnTo>
                    <a:pt x="139750" y="102870"/>
                  </a:lnTo>
                  <a:lnTo>
                    <a:pt x="139750" y="100330"/>
                  </a:lnTo>
                  <a:lnTo>
                    <a:pt x="146062" y="96520"/>
                  </a:lnTo>
                  <a:lnTo>
                    <a:pt x="146062" y="91440"/>
                  </a:lnTo>
                  <a:lnTo>
                    <a:pt x="139750" y="95250"/>
                  </a:lnTo>
                  <a:lnTo>
                    <a:pt x="139750" y="91440"/>
                  </a:lnTo>
                  <a:lnTo>
                    <a:pt x="139750" y="88900"/>
                  </a:lnTo>
                  <a:lnTo>
                    <a:pt x="146062" y="85090"/>
                  </a:lnTo>
                  <a:lnTo>
                    <a:pt x="146062" y="80010"/>
                  </a:lnTo>
                  <a:lnTo>
                    <a:pt x="139750" y="83820"/>
                  </a:lnTo>
                  <a:lnTo>
                    <a:pt x="139750" y="78740"/>
                  </a:lnTo>
                  <a:lnTo>
                    <a:pt x="139750" y="77470"/>
                  </a:lnTo>
                  <a:lnTo>
                    <a:pt x="146062" y="73660"/>
                  </a:lnTo>
                  <a:lnTo>
                    <a:pt x="146062" y="64706"/>
                  </a:lnTo>
                  <a:lnTo>
                    <a:pt x="133832" y="70751"/>
                  </a:lnTo>
                  <a:lnTo>
                    <a:pt x="133832" y="78740"/>
                  </a:lnTo>
                  <a:lnTo>
                    <a:pt x="133832" y="85090"/>
                  </a:lnTo>
                  <a:lnTo>
                    <a:pt x="133832" y="212090"/>
                  </a:lnTo>
                  <a:lnTo>
                    <a:pt x="127520" y="215900"/>
                  </a:lnTo>
                  <a:lnTo>
                    <a:pt x="127520" y="212090"/>
                  </a:lnTo>
                  <a:lnTo>
                    <a:pt x="127520" y="209550"/>
                  </a:lnTo>
                  <a:lnTo>
                    <a:pt x="133832" y="205740"/>
                  </a:lnTo>
                  <a:lnTo>
                    <a:pt x="133832" y="200660"/>
                  </a:lnTo>
                  <a:lnTo>
                    <a:pt x="127520" y="204470"/>
                  </a:lnTo>
                  <a:lnTo>
                    <a:pt x="127520" y="200660"/>
                  </a:lnTo>
                  <a:lnTo>
                    <a:pt x="127520" y="198120"/>
                  </a:lnTo>
                  <a:lnTo>
                    <a:pt x="133832" y="194310"/>
                  </a:lnTo>
                  <a:lnTo>
                    <a:pt x="133832" y="189230"/>
                  </a:lnTo>
                  <a:lnTo>
                    <a:pt x="127520" y="193040"/>
                  </a:lnTo>
                  <a:lnTo>
                    <a:pt x="127520" y="189230"/>
                  </a:lnTo>
                  <a:lnTo>
                    <a:pt x="127520" y="186690"/>
                  </a:lnTo>
                  <a:lnTo>
                    <a:pt x="133832" y="182880"/>
                  </a:lnTo>
                  <a:lnTo>
                    <a:pt x="133832" y="177800"/>
                  </a:lnTo>
                  <a:lnTo>
                    <a:pt x="127520" y="181610"/>
                  </a:lnTo>
                  <a:lnTo>
                    <a:pt x="127520" y="177800"/>
                  </a:lnTo>
                  <a:lnTo>
                    <a:pt x="127520" y="175260"/>
                  </a:lnTo>
                  <a:lnTo>
                    <a:pt x="133832" y="171450"/>
                  </a:lnTo>
                  <a:lnTo>
                    <a:pt x="133832" y="166370"/>
                  </a:lnTo>
                  <a:lnTo>
                    <a:pt x="127520" y="170180"/>
                  </a:lnTo>
                  <a:lnTo>
                    <a:pt x="127520" y="165100"/>
                  </a:lnTo>
                  <a:lnTo>
                    <a:pt x="127520" y="163830"/>
                  </a:lnTo>
                  <a:lnTo>
                    <a:pt x="133832" y="160020"/>
                  </a:lnTo>
                  <a:lnTo>
                    <a:pt x="133832" y="154940"/>
                  </a:lnTo>
                  <a:lnTo>
                    <a:pt x="127520" y="158750"/>
                  </a:lnTo>
                  <a:lnTo>
                    <a:pt x="127520" y="153670"/>
                  </a:lnTo>
                  <a:lnTo>
                    <a:pt x="127520" y="152400"/>
                  </a:lnTo>
                  <a:lnTo>
                    <a:pt x="133832" y="148590"/>
                  </a:lnTo>
                  <a:lnTo>
                    <a:pt x="133832" y="143510"/>
                  </a:lnTo>
                  <a:lnTo>
                    <a:pt x="127520" y="147320"/>
                  </a:lnTo>
                  <a:lnTo>
                    <a:pt x="127520" y="142240"/>
                  </a:lnTo>
                  <a:lnTo>
                    <a:pt x="127520" y="140970"/>
                  </a:lnTo>
                  <a:lnTo>
                    <a:pt x="133832" y="137160"/>
                  </a:lnTo>
                  <a:lnTo>
                    <a:pt x="133832" y="132080"/>
                  </a:lnTo>
                  <a:lnTo>
                    <a:pt x="127520" y="134620"/>
                  </a:lnTo>
                  <a:lnTo>
                    <a:pt x="127520" y="130810"/>
                  </a:lnTo>
                  <a:lnTo>
                    <a:pt x="127520" y="129540"/>
                  </a:lnTo>
                  <a:lnTo>
                    <a:pt x="127520" y="128270"/>
                  </a:lnTo>
                  <a:lnTo>
                    <a:pt x="133832" y="125730"/>
                  </a:lnTo>
                  <a:lnTo>
                    <a:pt x="133832" y="120650"/>
                  </a:lnTo>
                  <a:lnTo>
                    <a:pt x="127520" y="123190"/>
                  </a:lnTo>
                  <a:lnTo>
                    <a:pt x="127520" y="119380"/>
                  </a:lnTo>
                  <a:lnTo>
                    <a:pt x="127520" y="118110"/>
                  </a:lnTo>
                  <a:lnTo>
                    <a:pt x="127520" y="116840"/>
                  </a:lnTo>
                  <a:lnTo>
                    <a:pt x="133832" y="114300"/>
                  </a:lnTo>
                  <a:lnTo>
                    <a:pt x="133832" y="109220"/>
                  </a:lnTo>
                  <a:lnTo>
                    <a:pt x="127520" y="111760"/>
                  </a:lnTo>
                  <a:lnTo>
                    <a:pt x="127520" y="107950"/>
                  </a:lnTo>
                  <a:lnTo>
                    <a:pt x="127520" y="105410"/>
                  </a:lnTo>
                  <a:lnTo>
                    <a:pt x="133832" y="102870"/>
                  </a:lnTo>
                  <a:lnTo>
                    <a:pt x="133832" y="97790"/>
                  </a:lnTo>
                  <a:lnTo>
                    <a:pt x="127520" y="100330"/>
                  </a:lnTo>
                  <a:lnTo>
                    <a:pt x="127520" y="96520"/>
                  </a:lnTo>
                  <a:lnTo>
                    <a:pt x="127520" y="93980"/>
                  </a:lnTo>
                  <a:lnTo>
                    <a:pt x="133832" y="91440"/>
                  </a:lnTo>
                  <a:lnTo>
                    <a:pt x="133832" y="85090"/>
                  </a:lnTo>
                  <a:lnTo>
                    <a:pt x="127520" y="88900"/>
                  </a:lnTo>
                  <a:lnTo>
                    <a:pt x="127520" y="85090"/>
                  </a:lnTo>
                  <a:lnTo>
                    <a:pt x="127520" y="82550"/>
                  </a:lnTo>
                  <a:lnTo>
                    <a:pt x="133832" y="78740"/>
                  </a:lnTo>
                  <a:lnTo>
                    <a:pt x="133832" y="70751"/>
                  </a:lnTo>
                  <a:lnTo>
                    <a:pt x="121602" y="76796"/>
                  </a:lnTo>
                  <a:lnTo>
                    <a:pt x="121602" y="85090"/>
                  </a:lnTo>
                  <a:lnTo>
                    <a:pt x="121602" y="91440"/>
                  </a:lnTo>
                  <a:lnTo>
                    <a:pt x="121602" y="218440"/>
                  </a:lnTo>
                  <a:lnTo>
                    <a:pt x="115290" y="220980"/>
                  </a:lnTo>
                  <a:lnTo>
                    <a:pt x="115290" y="217170"/>
                  </a:lnTo>
                  <a:lnTo>
                    <a:pt x="115290" y="215900"/>
                  </a:lnTo>
                  <a:lnTo>
                    <a:pt x="115290" y="214630"/>
                  </a:lnTo>
                  <a:lnTo>
                    <a:pt x="121602" y="212090"/>
                  </a:lnTo>
                  <a:lnTo>
                    <a:pt x="121602" y="207010"/>
                  </a:lnTo>
                  <a:lnTo>
                    <a:pt x="115290" y="209550"/>
                  </a:lnTo>
                  <a:lnTo>
                    <a:pt x="115290" y="205740"/>
                  </a:lnTo>
                  <a:lnTo>
                    <a:pt x="115290" y="204470"/>
                  </a:lnTo>
                  <a:lnTo>
                    <a:pt x="115290" y="203200"/>
                  </a:lnTo>
                  <a:lnTo>
                    <a:pt x="121602" y="200660"/>
                  </a:lnTo>
                  <a:lnTo>
                    <a:pt x="121602" y="195580"/>
                  </a:lnTo>
                  <a:lnTo>
                    <a:pt x="115290" y="198120"/>
                  </a:lnTo>
                  <a:lnTo>
                    <a:pt x="115290" y="194310"/>
                  </a:lnTo>
                  <a:lnTo>
                    <a:pt x="115290" y="191770"/>
                  </a:lnTo>
                  <a:lnTo>
                    <a:pt x="121602" y="189230"/>
                  </a:lnTo>
                  <a:lnTo>
                    <a:pt x="121602" y="184150"/>
                  </a:lnTo>
                  <a:lnTo>
                    <a:pt x="115290" y="186690"/>
                  </a:lnTo>
                  <a:lnTo>
                    <a:pt x="115290" y="182880"/>
                  </a:lnTo>
                  <a:lnTo>
                    <a:pt x="115290" y="180340"/>
                  </a:lnTo>
                  <a:lnTo>
                    <a:pt x="121602" y="177800"/>
                  </a:lnTo>
                  <a:lnTo>
                    <a:pt x="121602" y="171450"/>
                  </a:lnTo>
                  <a:lnTo>
                    <a:pt x="115290" y="175260"/>
                  </a:lnTo>
                  <a:lnTo>
                    <a:pt x="115290" y="168910"/>
                  </a:lnTo>
                  <a:lnTo>
                    <a:pt x="121602" y="165100"/>
                  </a:lnTo>
                  <a:lnTo>
                    <a:pt x="121602" y="160020"/>
                  </a:lnTo>
                  <a:lnTo>
                    <a:pt x="115290" y="163830"/>
                  </a:lnTo>
                  <a:lnTo>
                    <a:pt x="115290" y="160020"/>
                  </a:lnTo>
                  <a:lnTo>
                    <a:pt x="115290" y="157480"/>
                  </a:lnTo>
                  <a:lnTo>
                    <a:pt x="121602" y="153670"/>
                  </a:lnTo>
                  <a:lnTo>
                    <a:pt x="121602" y="148590"/>
                  </a:lnTo>
                  <a:lnTo>
                    <a:pt x="115290" y="152400"/>
                  </a:lnTo>
                  <a:lnTo>
                    <a:pt x="115290" y="148590"/>
                  </a:lnTo>
                  <a:lnTo>
                    <a:pt x="115290" y="146050"/>
                  </a:lnTo>
                  <a:lnTo>
                    <a:pt x="121602" y="142240"/>
                  </a:lnTo>
                  <a:lnTo>
                    <a:pt x="121602" y="137160"/>
                  </a:lnTo>
                  <a:lnTo>
                    <a:pt x="115290" y="140970"/>
                  </a:lnTo>
                  <a:lnTo>
                    <a:pt x="115290" y="135890"/>
                  </a:lnTo>
                  <a:lnTo>
                    <a:pt x="115290" y="134620"/>
                  </a:lnTo>
                  <a:lnTo>
                    <a:pt x="121602" y="130810"/>
                  </a:lnTo>
                  <a:lnTo>
                    <a:pt x="121602" y="125730"/>
                  </a:lnTo>
                  <a:lnTo>
                    <a:pt x="115290" y="129540"/>
                  </a:lnTo>
                  <a:lnTo>
                    <a:pt x="115290" y="124460"/>
                  </a:lnTo>
                  <a:lnTo>
                    <a:pt x="115290" y="123190"/>
                  </a:lnTo>
                  <a:lnTo>
                    <a:pt x="121602" y="119380"/>
                  </a:lnTo>
                  <a:lnTo>
                    <a:pt x="121602" y="114300"/>
                  </a:lnTo>
                  <a:lnTo>
                    <a:pt x="115290" y="118110"/>
                  </a:lnTo>
                  <a:lnTo>
                    <a:pt x="115290" y="113030"/>
                  </a:lnTo>
                  <a:lnTo>
                    <a:pt x="115290" y="111760"/>
                  </a:lnTo>
                  <a:lnTo>
                    <a:pt x="121602" y="107950"/>
                  </a:lnTo>
                  <a:lnTo>
                    <a:pt x="121602" y="102870"/>
                  </a:lnTo>
                  <a:lnTo>
                    <a:pt x="115290" y="105410"/>
                  </a:lnTo>
                  <a:lnTo>
                    <a:pt x="115290" y="101600"/>
                  </a:lnTo>
                  <a:lnTo>
                    <a:pt x="115290" y="100330"/>
                  </a:lnTo>
                  <a:lnTo>
                    <a:pt x="115290" y="99060"/>
                  </a:lnTo>
                  <a:lnTo>
                    <a:pt x="121602" y="96520"/>
                  </a:lnTo>
                  <a:lnTo>
                    <a:pt x="121602" y="91440"/>
                  </a:lnTo>
                  <a:lnTo>
                    <a:pt x="115290" y="93980"/>
                  </a:lnTo>
                  <a:lnTo>
                    <a:pt x="115290" y="90170"/>
                  </a:lnTo>
                  <a:lnTo>
                    <a:pt x="115290" y="87630"/>
                  </a:lnTo>
                  <a:lnTo>
                    <a:pt x="121602" y="85090"/>
                  </a:lnTo>
                  <a:lnTo>
                    <a:pt x="121602" y="76796"/>
                  </a:lnTo>
                  <a:lnTo>
                    <a:pt x="109372" y="82842"/>
                  </a:lnTo>
                  <a:lnTo>
                    <a:pt x="109372" y="90170"/>
                  </a:lnTo>
                  <a:lnTo>
                    <a:pt x="109372" y="96520"/>
                  </a:lnTo>
                  <a:lnTo>
                    <a:pt x="109372" y="223520"/>
                  </a:lnTo>
                  <a:lnTo>
                    <a:pt x="103060" y="227330"/>
                  </a:lnTo>
                  <a:lnTo>
                    <a:pt x="103060" y="220980"/>
                  </a:lnTo>
                  <a:lnTo>
                    <a:pt x="105156" y="219710"/>
                  </a:lnTo>
                  <a:lnTo>
                    <a:pt x="109372" y="217170"/>
                  </a:lnTo>
                  <a:lnTo>
                    <a:pt x="109372" y="212090"/>
                  </a:lnTo>
                  <a:lnTo>
                    <a:pt x="103060" y="215900"/>
                  </a:lnTo>
                  <a:lnTo>
                    <a:pt x="103060" y="210820"/>
                  </a:lnTo>
                  <a:lnTo>
                    <a:pt x="103060" y="209550"/>
                  </a:lnTo>
                  <a:lnTo>
                    <a:pt x="105156" y="208280"/>
                  </a:lnTo>
                  <a:lnTo>
                    <a:pt x="109372" y="205740"/>
                  </a:lnTo>
                  <a:lnTo>
                    <a:pt x="109372" y="200660"/>
                  </a:lnTo>
                  <a:lnTo>
                    <a:pt x="103060" y="204470"/>
                  </a:lnTo>
                  <a:lnTo>
                    <a:pt x="103060" y="196850"/>
                  </a:lnTo>
                  <a:lnTo>
                    <a:pt x="106210" y="195580"/>
                  </a:lnTo>
                  <a:lnTo>
                    <a:pt x="109372" y="194310"/>
                  </a:lnTo>
                  <a:lnTo>
                    <a:pt x="109372" y="189230"/>
                  </a:lnTo>
                  <a:lnTo>
                    <a:pt x="103060" y="191770"/>
                  </a:lnTo>
                  <a:lnTo>
                    <a:pt x="103060" y="186690"/>
                  </a:lnTo>
                  <a:lnTo>
                    <a:pt x="103060" y="185420"/>
                  </a:lnTo>
                  <a:lnTo>
                    <a:pt x="106210" y="184150"/>
                  </a:lnTo>
                  <a:lnTo>
                    <a:pt x="109372" y="182880"/>
                  </a:lnTo>
                  <a:lnTo>
                    <a:pt x="109372" y="177800"/>
                  </a:lnTo>
                  <a:lnTo>
                    <a:pt x="103060" y="180340"/>
                  </a:lnTo>
                  <a:lnTo>
                    <a:pt x="103060" y="173990"/>
                  </a:lnTo>
                  <a:lnTo>
                    <a:pt x="109372" y="171450"/>
                  </a:lnTo>
                  <a:lnTo>
                    <a:pt x="109372" y="166370"/>
                  </a:lnTo>
                  <a:lnTo>
                    <a:pt x="103060" y="168910"/>
                  </a:lnTo>
                  <a:lnTo>
                    <a:pt x="103060" y="162560"/>
                  </a:lnTo>
                  <a:lnTo>
                    <a:pt x="109372" y="160020"/>
                  </a:lnTo>
                  <a:lnTo>
                    <a:pt x="109372" y="154940"/>
                  </a:lnTo>
                  <a:lnTo>
                    <a:pt x="103060" y="157480"/>
                  </a:lnTo>
                  <a:lnTo>
                    <a:pt x="103060" y="151130"/>
                  </a:lnTo>
                  <a:lnTo>
                    <a:pt x="109372" y="148590"/>
                  </a:lnTo>
                  <a:lnTo>
                    <a:pt x="109372" y="142240"/>
                  </a:lnTo>
                  <a:lnTo>
                    <a:pt x="103060" y="146050"/>
                  </a:lnTo>
                  <a:lnTo>
                    <a:pt x="103060" y="139700"/>
                  </a:lnTo>
                  <a:lnTo>
                    <a:pt x="109372" y="135890"/>
                  </a:lnTo>
                  <a:lnTo>
                    <a:pt x="109372" y="130810"/>
                  </a:lnTo>
                  <a:lnTo>
                    <a:pt x="103060" y="134620"/>
                  </a:lnTo>
                  <a:lnTo>
                    <a:pt x="103060" y="128270"/>
                  </a:lnTo>
                  <a:lnTo>
                    <a:pt x="109372" y="124460"/>
                  </a:lnTo>
                  <a:lnTo>
                    <a:pt x="109372" y="119380"/>
                  </a:lnTo>
                  <a:lnTo>
                    <a:pt x="103060" y="123190"/>
                  </a:lnTo>
                  <a:lnTo>
                    <a:pt x="103060" y="116840"/>
                  </a:lnTo>
                  <a:lnTo>
                    <a:pt x="109372" y="113030"/>
                  </a:lnTo>
                  <a:lnTo>
                    <a:pt x="109372" y="107950"/>
                  </a:lnTo>
                  <a:lnTo>
                    <a:pt x="103060" y="111760"/>
                  </a:lnTo>
                  <a:lnTo>
                    <a:pt x="103060" y="105410"/>
                  </a:lnTo>
                  <a:lnTo>
                    <a:pt x="109372" y="101600"/>
                  </a:lnTo>
                  <a:lnTo>
                    <a:pt x="109372" y="96520"/>
                  </a:lnTo>
                  <a:lnTo>
                    <a:pt x="103060" y="100330"/>
                  </a:lnTo>
                  <a:lnTo>
                    <a:pt x="103060" y="93980"/>
                  </a:lnTo>
                  <a:lnTo>
                    <a:pt x="109372" y="90170"/>
                  </a:lnTo>
                  <a:lnTo>
                    <a:pt x="109372" y="82842"/>
                  </a:lnTo>
                  <a:lnTo>
                    <a:pt x="92100" y="91376"/>
                  </a:lnTo>
                  <a:lnTo>
                    <a:pt x="92100" y="162560"/>
                  </a:lnTo>
                  <a:lnTo>
                    <a:pt x="92100" y="168910"/>
                  </a:lnTo>
                  <a:lnTo>
                    <a:pt x="92100" y="229870"/>
                  </a:lnTo>
                  <a:lnTo>
                    <a:pt x="85788" y="232410"/>
                  </a:lnTo>
                  <a:lnTo>
                    <a:pt x="85788" y="226060"/>
                  </a:lnTo>
                  <a:lnTo>
                    <a:pt x="92100" y="223520"/>
                  </a:lnTo>
                  <a:lnTo>
                    <a:pt x="92100" y="217170"/>
                  </a:lnTo>
                  <a:lnTo>
                    <a:pt x="85788" y="219710"/>
                  </a:lnTo>
                  <a:lnTo>
                    <a:pt x="85788" y="213360"/>
                  </a:lnTo>
                  <a:lnTo>
                    <a:pt x="88938" y="212090"/>
                  </a:lnTo>
                  <a:lnTo>
                    <a:pt x="92100" y="210820"/>
                  </a:lnTo>
                  <a:lnTo>
                    <a:pt x="92100" y="205740"/>
                  </a:lnTo>
                  <a:lnTo>
                    <a:pt x="85788" y="208280"/>
                  </a:lnTo>
                  <a:lnTo>
                    <a:pt x="85788" y="201930"/>
                  </a:lnTo>
                  <a:lnTo>
                    <a:pt x="92100" y="199390"/>
                  </a:lnTo>
                  <a:lnTo>
                    <a:pt x="92100" y="193040"/>
                  </a:lnTo>
                  <a:lnTo>
                    <a:pt x="85788" y="195580"/>
                  </a:lnTo>
                  <a:lnTo>
                    <a:pt x="85788" y="190500"/>
                  </a:lnTo>
                  <a:lnTo>
                    <a:pt x="85788" y="189230"/>
                  </a:lnTo>
                  <a:lnTo>
                    <a:pt x="88938" y="187960"/>
                  </a:lnTo>
                  <a:lnTo>
                    <a:pt x="92100" y="186690"/>
                  </a:lnTo>
                  <a:lnTo>
                    <a:pt x="92100" y="181610"/>
                  </a:lnTo>
                  <a:lnTo>
                    <a:pt x="85788" y="184150"/>
                  </a:lnTo>
                  <a:lnTo>
                    <a:pt x="85788" y="177800"/>
                  </a:lnTo>
                  <a:lnTo>
                    <a:pt x="92100" y="175260"/>
                  </a:lnTo>
                  <a:lnTo>
                    <a:pt x="92100" y="168910"/>
                  </a:lnTo>
                  <a:lnTo>
                    <a:pt x="85788" y="171450"/>
                  </a:lnTo>
                  <a:lnTo>
                    <a:pt x="85788" y="166370"/>
                  </a:lnTo>
                  <a:lnTo>
                    <a:pt x="85788" y="165100"/>
                  </a:lnTo>
                  <a:lnTo>
                    <a:pt x="92100" y="162560"/>
                  </a:lnTo>
                  <a:lnTo>
                    <a:pt x="92100" y="91376"/>
                  </a:lnTo>
                  <a:lnTo>
                    <a:pt x="91960" y="91440"/>
                  </a:lnTo>
                  <a:lnTo>
                    <a:pt x="91960" y="154940"/>
                  </a:lnTo>
                  <a:lnTo>
                    <a:pt x="79870" y="159156"/>
                  </a:lnTo>
                  <a:lnTo>
                    <a:pt x="79870" y="233680"/>
                  </a:lnTo>
                  <a:lnTo>
                    <a:pt x="73558" y="234950"/>
                  </a:lnTo>
                  <a:lnTo>
                    <a:pt x="73558" y="229870"/>
                  </a:lnTo>
                  <a:lnTo>
                    <a:pt x="73558" y="228600"/>
                  </a:lnTo>
                  <a:lnTo>
                    <a:pt x="79870" y="227330"/>
                  </a:lnTo>
                  <a:lnTo>
                    <a:pt x="79870" y="220980"/>
                  </a:lnTo>
                  <a:lnTo>
                    <a:pt x="73558" y="223520"/>
                  </a:lnTo>
                  <a:lnTo>
                    <a:pt x="73558" y="218440"/>
                  </a:lnTo>
                  <a:lnTo>
                    <a:pt x="73558" y="217170"/>
                  </a:lnTo>
                  <a:lnTo>
                    <a:pt x="79870" y="214630"/>
                  </a:lnTo>
                  <a:lnTo>
                    <a:pt x="79870" y="209550"/>
                  </a:lnTo>
                  <a:lnTo>
                    <a:pt x="73558" y="212090"/>
                  </a:lnTo>
                  <a:lnTo>
                    <a:pt x="73558" y="207010"/>
                  </a:lnTo>
                  <a:lnTo>
                    <a:pt x="73558" y="205740"/>
                  </a:lnTo>
                  <a:lnTo>
                    <a:pt x="79870" y="203200"/>
                  </a:lnTo>
                  <a:lnTo>
                    <a:pt x="79870" y="196850"/>
                  </a:lnTo>
                  <a:lnTo>
                    <a:pt x="73558" y="199390"/>
                  </a:lnTo>
                  <a:lnTo>
                    <a:pt x="73558" y="194310"/>
                  </a:lnTo>
                  <a:lnTo>
                    <a:pt x="73558" y="193040"/>
                  </a:lnTo>
                  <a:lnTo>
                    <a:pt x="76708" y="191770"/>
                  </a:lnTo>
                  <a:lnTo>
                    <a:pt x="79870" y="190500"/>
                  </a:lnTo>
                  <a:lnTo>
                    <a:pt x="79870" y="185420"/>
                  </a:lnTo>
                  <a:lnTo>
                    <a:pt x="73558" y="187960"/>
                  </a:lnTo>
                  <a:lnTo>
                    <a:pt x="73558" y="182880"/>
                  </a:lnTo>
                  <a:lnTo>
                    <a:pt x="73558" y="181610"/>
                  </a:lnTo>
                  <a:lnTo>
                    <a:pt x="79870" y="179070"/>
                  </a:lnTo>
                  <a:lnTo>
                    <a:pt x="79870" y="172720"/>
                  </a:lnTo>
                  <a:lnTo>
                    <a:pt x="73558" y="175260"/>
                  </a:lnTo>
                  <a:lnTo>
                    <a:pt x="73558" y="170180"/>
                  </a:lnTo>
                  <a:lnTo>
                    <a:pt x="73558" y="168910"/>
                  </a:lnTo>
                  <a:lnTo>
                    <a:pt x="79870" y="166370"/>
                  </a:lnTo>
                  <a:lnTo>
                    <a:pt x="79870" y="159156"/>
                  </a:lnTo>
                  <a:lnTo>
                    <a:pt x="67640" y="163398"/>
                  </a:lnTo>
                  <a:lnTo>
                    <a:pt x="67640" y="170180"/>
                  </a:lnTo>
                  <a:lnTo>
                    <a:pt x="67640" y="176530"/>
                  </a:lnTo>
                  <a:lnTo>
                    <a:pt x="67640" y="237490"/>
                  </a:lnTo>
                  <a:lnTo>
                    <a:pt x="61328" y="238760"/>
                  </a:lnTo>
                  <a:lnTo>
                    <a:pt x="61328" y="232410"/>
                  </a:lnTo>
                  <a:lnTo>
                    <a:pt x="67640" y="229870"/>
                  </a:lnTo>
                  <a:lnTo>
                    <a:pt x="67640" y="224790"/>
                  </a:lnTo>
                  <a:lnTo>
                    <a:pt x="61328" y="227330"/>
                  </a:lnTo>
                  <a:lnTo>
                    <a:pt x="61328" y="220980"/>
                  </a:lnTo>
                  <a:lnTo>
                    <a:pt x="67640" y="218440"/>
                  </a:lnTo>
                  <a:lnTo>
                    <a:pt x="67640" y="213360"/>
                  </a:lnTo>
                  <a:lnTo>
                    <a:pt x="61328" y="214630"/>
                  </a:lnTo>
                  <a:lnTo>
                    <a:pt x="61328" y="208280"/>
                  </a:lnTo>
                  <a:lnTo>
                    <a:pt x="67640" y="207010"/>
                  </a:lnTo>
                  <a:lnTo>
                    <a:pt x="67640" y="200660"/>
                  </a:lnTo>
                  <a:lnTo>
                    <a:pt x="61328" y="203200"/>
                  </a:lnTo>
                  <a:lnTo>
                    <a:pt x="61328" y="196850"/>
                  </a:lnTo>
                  <a:lnTo>
                    <a:pt x="67640" y="194310"/>
                  </a:lnTo>
                  <a:lnTo>
                    <a:pt x="67640" y="189230"/>
                  </a:lnTo>
                  <a:lnTo>
                    <a:pt x="61328" y="191770"/>
                  </a:lnTo>
                  <a:lnTo>
                    <a:pt x="61328" y="185420"/>
                  </a:lnTo>
                  <a:lnTo>
                    <a:pt x="67640" y="182880"/>
                  </a:lnTo>
                  <a:lnTo>
                    <a:pt x="67640" y="176530"/>
                  </a:lnTo>
                  <a:lnTo>
                    <a:pt x="61328" y="179070"/>
                  </a:lnTo>
                  <a:lnTo>
                    <a:pt x="61328" y="172720"/>
                  </a:lnTo>
                  <a:lnTo>
                    <a:pt x="67640" y="170180"/>
                  </a:lnTo>
                  <a:lnTo>
                    <a:pt x="67640" y="163398"/>
                  </a:lnTo>
                  <a:lnTo>
                    <a:pt x="55435" y="167640"/>
                  </a:lnTo>
                  <a:lnTo>
                    <a:pt x="55435" y="205740"/>
                  </a:lnTo>
                  <a:lnTo>
                    <a:pt x="20180" y="214630"/>
                  </a:lnTo>
                  <a:lnTo>
                    <a:pt x="20218" y="217170"/>
                  </a:lnTo>
                  <a:lnTo>
                    <a:pt x="20332" y="223520"/>
                  </a:lnTo>
                  <a:lnTo>
                    <a:pt x="20459" y="229870"/>
                  </a:lnTo>
                  <a:lnTo>
                    <a:pt x="20574" y="236220"/>
                  </a:lnTo>
                  <a:lnTo>
                    <a:pt x="20688" y="242570"/>
                  </a:lnTo>
                  <a:lnTo>
                    <a:pt x="20815" y="248920"/>
                  </a:lnTo>
                  <a:lnTo>
                    <a:pt x="0" y="256540"/>
                  </a:lnTo>
                  <a:lnTo>
                    <a:pt x="1193" y="260350"/>
                  </a:lnTo>
                  <a:lnTo>
                    <a:pt x="2514" y="264160"/>
                  </a:lnTo>
                  <a:lnTo>
                    <a:pt x="3924" y="267970"/>
                  </a:lnTo>
                  <a:lnTo>
                    <a:pt x="45872" y="255270"/>
                  </a:lnTo>
                  <a:lnTo>
                    <a:pt x="90563" y="243840"/>
                  </a:lnTo>
                  <a:lnTo>
                    <a:pt x="121970" y="238760"/>
                  </a:lnTo>
                  <a:lnTo>
                    <a:pt x="137668" y="236220"/>
                  </a:lnTo>
                  <a:lnTo>
                    <a:pt x="149961" y="234950"/>
                  </a:lnTo>
                  <a:lnTo>
                    <a:pt x="174536" y="232410"/>
                  </a:lnTo>
                  <a:lnTo>
                    <a:pt x="186829" y="231140"/>
                  </a:lnTo>
                  <a:lnTo>
                    <a:pt x="237744" y="228600"/>
                  </a:lnTo>
                  <a:lnTo>
                    <a:pt x="292455" y="231140"/>
                  </a:lnTo>
                  <a:lnTo>
                    <a:pt x="378815" y="242570"/>
                  </a:lnTo>
                  <a:lnTo>
                    <a:pt x="442036" y="259080"/>
                  </a:lnTo>
                  <a:lnTo>
                    <a:pt x="471563" y="267970"/>
                  </a:lnTo>
                  <a:lnTo>
                    <a:pt x="472871" y="264160"/>
                  </a:lnTo>
                  <a:lnTo>
                    <a:pt x="474103" y="260350"/>
                  </a:lnTo>
                  <a:lnTo>
                    <a:pt x="475234" y="256540"/>
                  </a:lnTo>
                  <a:close/>
                </a:path>
              </a:pathLst>
            </a:custGeom>
            <a:solidFill>
              <a:srgbClr val="29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72505" y="3239565"/>
              <a:ext cx="125164" cy="195152"/>
            </a:xfrm>
            <a:prstGeom prst="rect">
              <a:avLst/>
            </a:prstGeom>
          </p:spPr>
        </p:pic>
      </p:grpSp>
      <p:sp>
        <p:nvSpPr>
          <p:cNvPr id="170" name="object 170"/>
          <p:cNvSpPr txBox="1"/>
          <p:nvPr/>
        </p:nvSpPr>
        <p:spPr>
          <a:xfrm>
            <a:off x="1206375" y="3448843"/>
            <a:ext cx="391795" cy="2006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150" spc="-10" dirty="0">
                <a:solidFill>
                  <a:srgbClr val="2CABE1"/>
                </a:solidFill>
                <a:latin typeface="Roboto Lt"/>
                <a:cs typeface="Roboto Lt"/>
              </a:rPr>
              <a:t>Urban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71" name="object 171"/>
          <p:cNvGrpSpPr/>
          <p:nvPr/>
        </p:nvGrpSpPr>
        <p:grpSpPr>
          <a:xfrm>
            <a:off x="1620648" y="3229879"/>
            <a:ext cx="410209" cy="414655"/>
            <a:chOff x="1620648" y="3229879"/>
            <a:chExt cx="410209" cy="414655"/>
          </a:xfrm>
        </p:grpSpPr>
        <p:pic>
          <p:nvPicPr>
            <p:cNvPr id="172" name="object 17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620648" y="3229879"/>
              <a:ext cx="410006" cy="414563"/>
            </a:xfrm>
            <a:prstGeom prst="rect">
              <a:avLst/>
            </a:prstGeom>
          </p:spPr>
        </p:pic>
        <p:sp>
          <p:nvSpPr>
            <p:cNvPr id="173" name="object 173"/>
            <p:cNvSpPr/>
            <p:nvPr/>
          </p:nvSpPr>
          <p:spPr>
            <a:xfrm>
              <a:off x="1645161" y="3254599"/>
              <a:ext cx="361315" cy="365760"/>
            </a:xfrm>
            <a:custGeom>
              <a:avLst/>
              <a:gdLst/>
              <a:ahLst/>
              <a:cxnLst/>
              <a:rect l="l" t="t" r="r" b="b"/>
              <a:pathLst>
                <a:path w="361314" h="365760">
                  <a:moveTo>
                    <a:pt x="180543" y="0"/>
                  </a:moveTo>
                  <a:lnTo>
                    <a:pt x="132548" y="6522"/>
                  </a:lnTo>
                  <a:lnTo>
                    <a:pt x="89421" y="24929"/>
                  </a:lnTo>
                  <a:lnTo>
                    <a:pt x="52881" y="53481"/>
                  </a:lnTo>
                  <a:lnTo>
                    <a:pt x="24650" y="90437"/>
                  </a:lnTo>
                  <a:lnTo>
                    <a:pt x="6449" y="134057"/>
                  </a:lnTo>
                  <a:lnTo>
                    <a:pt x="0" y="182600"/>
                  </a:lnTo>
                  <a:lnTo>
                    <a:pt x="6449" y="231144"/>
                  </a:lnTo>
                  <a:lnTo>
                    <a:pt x="24650" y="274764"/>
                  </a:lnTo>
                  <a:lnTo>
                    <a:pt x="52881" y="311719"/>
                  </a:lnTo>
                  <a:lnTo>
                    <a:pt x="89421" y="340271"/>
                  </a:lnTo>
                  <a:lnTo>
                    <a:pt x="132548" y="358678"/>
                  </a:lnTo>
                  <a:lnTo>
                    <a:pt x="180543" y="365201"/>
                  </a:lnTo>
                  <a:lnTo>
                    <a:pt x="228537" y="358678"/>
                  </a:lnTo>
                  <a:lnTo>
                    <a:pt x="271665" y="340271"/>
                  </a:lnTo>
                  <a:lnTo>
                    <a:pt x="308205" y="311719"/>
                  </a:lnTo>
                  <a:lnTo>
                    <a:pt x="336436" y="274764"/>
                  </a:lnTo>
                  <a:lnTo>
                    <a:pt x="354636" y="231144"/>
                  </a:lnTo>
                  <a:lnTo>
                    <a:pt x="361086" y="182600"/>
                  </a:lnTo>
                  <a:lnTo>
                    <a:pt x="354636" y="134057"/>
                  </a:lnTo>
                  <a:lnTo>
                    <a:pt x="336436" y="90437"/>
                  </a:lnTo>
                  <a:lnTo>
                    <a:pt x="308205" y="53481"/>
                  </a:lnTo>
                  <a:lnTo>
                    <a:pt x="271665" y="24929"/>
                  </a:lnTo>
                  <a:lnTo>
                    <a:pt x="228537" y="6522"/>
                  </a:lnTo>
                  <a:lnTo>
                    <a:pt x="180543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4" name="object 174"/>
          <p:cNvSpPr txBox="1"/>
          <p:nvPr/>
        </p:nvSpPr>
        <p:spPr>
          <a:xfrm>
            <a:off x="1677540" y="3305422"/>
            <a:ext cx="334010" cy="2184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0"/>
              </a:spcBef>
            </a:pPr>
            <a:r>
              <a:rPr sz="950" spc="-20" dirty="0">
                <a:solidFill>
                  <a:srgbClr val="FFFFFF"/>
                </a:solidFill>
                <a:latin typeface="Arial Black"/>
                <a:cs typeface="Arial Black"/>
              </a:rPr>
              <a:t>3.1</a:t>
            </a:r>
            <a:r>
              <a:rPr sz="1875" spc="-30" baseline="-8888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1875" baseline="-8888">
              <a:latin typeface="Trebuchet MS"/>
              <a:cs typeface="Trebuchet MS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2394259" y="1788938"/>
            <a:ext cx="1857375" cy="7588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16255">
              <a:lnSpc>
                <a:spcPts val="2945"/>
              </a:lnSpc>
              <a:spcBef>
                <a:spcPts val="100"/>
              </a:spcBef>
            </a:pPr>
            <a:r>
              <a:rPr sz="2500" spc="-20" dirty="0">
                <a:solidFill>
                  <a:srgbClr val="005CAA"/>
                </a:solidFill>
                <a:latin typeface="Impact"/>
                <a:cs typeface="Impact"/>
              </a:rPr>
              <a:t>5.4%</a:t>
            </a:r>
            <a:endParaRPr sz="2500">
              <a:latin typeface="Impact"/>
              <a:cs typeface="Impact"/>
            </a:endParaRPr>
          </a:p>
          <a:p>
            <a:pPr>
              <a:lnSpc>
                <a:spcPts val="1385"/>
              </a:lnSpc>
            </a:pP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Extreme</a:t>
            </a:r>
            <a:r>
              <a:rPr sz="1200" b="1" spc="-7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40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200" b="1" spc="-7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5CAA"/>
                </a:solidFill>
                <a:latin typeface="Trebuchet MS"/>
                <a:cs typeface="Trebuchet MS"/>
              </a:rPr>
              <a:t>rate</a:t>
            </a:r>
            <a:endParaRPr sz="12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r>
              <a:rPr sz="1200" b="1" spc="-55" dirty="0">
                <a:solidFill>
                  <a:srgbClr val="005CAA"/>
                </a:solidFill>
                <a:latin typeface="Trebuchet MS"/>
                <a:cs typeface="Trebuchet MS"/>
              </a:rPr>
              <a:t>reduced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35" dirty="0">
                <a:solidFill>
                  <a:srgbClr val="005CAA"/>
                </a:solidFill>
                <a:latin typeface="Trebuchet MS"/>
                <a:cs typeface="Trebuchet MS"/>
              </a:rPr>
              <a:t>from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60" dirty="0">
                <a:solidFill>
                  <a:srgbClr val="005CAA"/>
                </a:solidFill>
                <a:latin typeface="Trebuchet MS"/>
                <a:cs typeface="Trebuchet MS"/>
              </a:rPr>
              <a:t>11.3%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30" dirty="0">
                <a:solidFill>
                  <a:srgbClr val="005CAA"/>
                </a:solidFill>
                <a:latin typeface="Trebuchet MS"/>
                <a:cs typeface="Trebuchet MS"/>
              </a:rPr>
              <a:t>2017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176" name="object 176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77" name="object 177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0" name="object 180"/>
          <p:cNvSpPr/>
          <p:nvPr/>
        </p:nvSpPr>
        <p:spPr>
          <a:xfrm>
            <a:off x="524306" y="1459509"/>
            <a:ext cx="3804285" cy="2774950"/>
          </a:xfrm>
          <a:custGeom>
            <a:avLst/>
            <a:gdLst/>
            <a:ahLst/>
            <a:cxnLst/>
            <a:rect l="l" t="t" r="r" b="b"/>
            <a:pathLst>
              <a:path w="3804285" h="2774950">
                <a:moveTo>
                  <a:pt x="3804234" y="2774695"/>
                </a:moveTo>
                <a:lnTo>
                  <a:pt x="0" y="2774695"/>
                </a:lnTo>
                <a:lnTo>
                  <a:pt x="0" y="0"/>
                </a:lnTo>
                <a:lnTo>
                  <a:pt x="3804234" y="0"/>
                </a:lnTo>
                <a:lnTo>
                  <a:pt x="3804234" y="2774695"/>
                </a:lnTo>
                <a:close/>
              </a:path>
            </a:pathLst>
          </a:custGeom>
          <a:ln w="7759">
            <a:solidFill>
              <a:srgbClr val="005CA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 txBox="1"/>
          <p:nvPr/>
        </p:nvSpPr>
        <p:spPr>
          <a:xfrm>
            <a:off x="4996538" y="3526466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1.1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5727369" y="3423883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3.2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6458199" y="3361476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4.5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7189143" y="3220072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7.4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7919974" y="3145251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9.0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6" name="object 186"/>
          <p:cNvSpPr txBox="1"/>
          <p:nvPr/>
        </p:nvSpPr>
        <p:spPr>
          <a:xfrm>
            <a:off x="5204524" y="3140511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9.1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5904772" y="2599498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20.2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6635603" y="2279223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26.8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7366434" y="1895751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34.7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4892879" y="3837383"/>
            <a:ext cx="123253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805180" algn="l"/>
              </a:tabLst>
            </a:pPr>
            <a:r>
              <a:rPr sz="800" b="1" spc="-25" dirty="0">
                <a:solidFill>
                  <a:srgbClr val="585858"/>
                </a:solidFill>
                <a:latin typeface="Trebuchet MS"/>
                <a:cs typeface="Trebuchet MS"/>
              </a:rPr>
              <a:t>City</a:t>
            </a:r>
            <a:r>
              <a:rPr sz="800" b="1" spc="-60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800" b="1" spc="-30" dirty="0">
                <a:solidFill>
                  <a:srgbClr val="585858"/>
                </a:solidFill>
                <a:latin typeface="Trebuchet MS"/>
                <a:cs typeface="Trebuchet MS"/>
              </a:rPr>
              <a:t>of</a:t>
            </a:r>
            <a:r>
              <a:rPr sz="800" b="1" spc="-55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Kigali</a:t>
            </a:r>
            <a:r>
              <a:rPr sz="800" b="1" dirty="0">
                <a:solidFill>
                  <a:srgbClr val="585858"/>
                </a:solidFill>
                <a:latin typeface="Trebuchet MS"/>
                <a:cs typeface="Trebuchet MS"/>
              </a:rPr>
              <a:t>	</a:t>
            </a: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Northern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6460989" y="3837383"/>
            <a:ext cx="36258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Eastern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2" name="object 192"/>
          <p:cNvSpPr txBox="1"/>
          <p:nvPr/>
        </p:nvSpPr>
        <p:spPr>
          <a:xfrm>
            <a:off x="7156977" y="3837383"/>
            <a:ext cx="433070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Southern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3" name="object 193"/>
          <p:cNvSpPr txBox="1"/>
          <p:nvPr/>
        </p:nvSpPr>
        <p:spPr>
          <a:xfrm>
            <a:off x="7912422" y="3837383"/>
            <a:ext cx="383540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30" dirty="0">
                <a:solidFill>
                  <a:srgbClr val="585858"/>
                </a:solidFill>
                <a:latin typeface="Trebuchet MS"/>
                <a:cs typeface="Trebuchet MS"/>
              </a:rPr>
              <a:t>Western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4" name="object 194"/>
          <p:cNvSpPr/>
          <p:nvPr/>
        </p:nvSpPr>
        <p:spPr>
          <a:xfrm>
            <a:off x="6723100" y="1596110"/>
            <a:ext cx="53340" cy="53340"/>
          </a:xfrm>
          <a:custGeom>
            <a:avLst/>
            <a:gdLst/>
            <a:ahLst/>
            <a:cxnLst/>
            <a:rect l="l" t="t" r="r" b="b"/>
            <a:pathLst>
              <a:path w="53340" h="53339">
                <a:moveTo>
                  <a:pt x="52743" y="0"/>
                </a:moveTo>
                <a:lnTo>
                  <a:pt x="0" y="0"/>
                </a:lnTo>
                <a:lnTo>
                  <a:pt x="0" y="52743"/>
                </a:lnTo>
                <a:lnTo>
                  <a:pt x="52743" y="52743"/>
                </a:lnTo>
                <a:lnTo>
                  <a:pt x="52743" y="0"/>
                </a:lnTo>
                <a:close/>
              </a:path>
            </a:pathLst>
          </a:custGeom>
          <a:solidFill>
            <a:srgbClr val="00AF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 txBox="1"/>
          <p:nvPr/>
        </p:nvSpPr>
        <p:spPr>
          <a:xfrm>
            <a:off x="6798251" y="1542444"/>
            <a:ext cx="693420" cy="1358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Extreme</a:t>
            </a:r>
            <a:r>
              <a:rPr sz="700" b="1" spc="-50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poverty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96" name="object 196"/>
          <p:cNvSpPr/>
          <p:nvPr/>
        </p:nvSpPr>
        <p:spPr>
          <a:xfrm>
            <a:off x="7601381" y="1596110"/>
            <a:ext cx="53340" cy="53340"/>
          </a:xfrm>
          <a:custGeom>
            <a:avLst/>
            <a:gdLst/>
            <a:ahLst/>
            <a:cxnLst/>
            <a:rect l="l" t="t" r="r" b="b"/>
            <a:pathLst>
              <a:path w="53340" h="53339">
                <a:moveTo>
                  <a:pt x="52743" y="0"/>
                </a:moveTo>
                <a:lnTo>
                  <a:pt x="0" y="0"/>
                </a:lnTo>
                <a:lnTo>
                  <a:pt x="0" y="52743"/>
                </a:lnTo>
                <a:lnTo>
                  <a:pt x="52743" y="52743"/>
                </a:lnTo>
                <a:lnTo>
                  <a:pt x="52743" y="0"/>
                </a:lnTo>
                <a:close/>
              </a:path>
            </a:pathLst>
          </a:custGeom>
          <a:solidFill>
            <a:srgbClr val="006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 txBox="1"/>
          <p:nvPr/>
        </p:nvSpPr>
        <p:spPr>
          <a:xfrm>
            <a:off x="7677032" y="1542444"/>
            <a:ext cx="641350" cy="38417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Poverty</a:t>
            </a:r>
            <a:r>
              <a:rPr sz="700" b="1" spc="-55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700" b="1" spc="-20" dirty="0">
                <a:solidFill>
                  <a:srgbClr val="585858"/>
                </a:solidFill>
                <a:latin typeface="Trebuchet MS"/>
                <a:cs typeface="Trebuchet MS"/>
              </a:rPr>
              <a:t>rate</a:t>
            </a:r>
            <a:endParaRPr sz="7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14"/>
              </a:spcBef>
            </a:pPr>
            <a:endParaRPr sz="700">
              <a:latin typeface="Trebuchet MS"/>
              <a:cs typeface="Trebuchet MS"/>
            </a:endParaRPr>
          </a:p>
          <a:p>
            <a:pPr marL="419734">
              <a:lnSpc>
                <a:spcPct val="100000"/>
              </a:lnSpc>
            </a:pPr>
            <a:r>
              <a:rPr sz="850" b="1" spc="-35" dirty="0">
                <a:solidFill>
                  <a:srgbClr val="006FC0"/>
                </a:solidFill>
                <a:latin typeface="Trebuchet MS"/>
                <a:cs typeface="Trebuchet MS"/>
              </a:rPr>
              <a:t>37.4</a:t>
            </a:r>
            <a:endParaRPr sz="850">
              <a:latin typeface="Trebuchet MS"/>
              <a:cs typeface="Trebuchet MS"/>
            </a:endParaRPr>
          </a:p>
        </p:txBody>
      </p:sp>
      <p:pic>
        <p:nvPicPr>
          <p:cNvPr id="198" name="object 198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4743377" y="1911248"/>
            <a:ext cx="189344" cy="189407"/>
          </a:xfrm>
          <a:prstGeom prst="rect">
            <a:avLst/>
          </a:prstGeom>
        </p:spPr>
      </p:pic>
      <p:sp>
        <p:nvSpPr>
          <p:cNvPr id="199" name="object 199"/>
          <p:cNvSpPr txBox="1"/>
          <p:nvPr/>
        </p:nvSpPr>
        <p:spPr>
          <a:xfrm>
            <a:off x="5101425" y="1687125"/>
            <a:ext cx="1263650" cy="55943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R="5080" algn="just">
              <a:lnSpc>
                <a:spcPct val="129700"/>
              </a:lnSpc>
              <a:spcBef>
                <a:spcPts val="90"/>
              </a:spcBef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Western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Province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 has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the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highest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population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living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poverty.</a:t>
            </a:r>
            <a:endParaRPr sz="900">
              <a:latin typeface="Tahoma"/>
              <a:cs typeface="Tahoma"/>
            </a:endParaRPr>
          </a:p>
        </p:txBody>
      </p:sp>
      <p:sp>
        <p:nvSpPr>
          <p:cNvPr id="200" name="object 200"/>
          <p:cNvSpPr txBox="1"/>
          <p:nvPr/>
        </p:nvSpPr>
        <p:spPr>
          <a:xfrm>
            <a:off x="1199033" y="3708729"/>
            <a:ext cx="9658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30" dirty="0">
                <a:solidFill>
                  <a:srgbClr val="29ABE1"/>
                </a:solidFill>
                <a:latin typeface="Tahoma"/>
                <a:cs typeface="Tahoma"/>
              </a:rPr>
              <a:t>from</a:t>
            </a:r>
            <a:r>
              <a:rPr sz="10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000" spc="-95" dirty="0">
                <a:solidFill>
                  <a:srgbClr val="29ABE1"/>
                </a:solidFill>
                <a:latin typeface="Tahoma"/>
                <a:cs typeface="Tahoma"/>
              </a:rPr>
              <a:t>6.0% </a:t>
            </a:r>
            <a:r>
              <a:rPr sz="1000" spc="-25" dirty="0">
                <a:solidFill>
                  <a:srgbClr val="29ABE1"/>
                </a:solidFill>
                <a:latin typeface="Tahoma"/>
                <a:cs typeface="Tahoma"/>
              </a:rPr>
              <a:t>in</a:t>
            </a:r>
            <a:r>
              <a:rPr sz="10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29ABE1"/>
                </a:solidFill>
                <a:latin typeface="Tahoma"/>
                <a:cs typeface="Tahoma"/>
              </a:rPr>
              <a:t>2017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201" name="object 201"/>
          <p:cNvSpPr txBox="1"/>
          <p:nvPr/>
        </p:nvSpPr>
        <p:spPr>
          <a:xfrm>
            <a:off x="2777821" y="3720175"/>
            <a:ext cx="11366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005CAA"/>
                </a:solidFill>
                <a:latin typeface="Tahoma"/>
                <a:cs typeface="Tahoma"/>
              </a:rPr>
              <a:t>12.5%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202" name="object 202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0" name="object 370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 dirty="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0" name="object 370">
            <a:extLst>
              <a:ext uri="{FF2B5EF4-FFF2-40B4-BE49-F238E27FC236}">
                <a16:creationId xmlns:a16="http://schemas.microsoft.com/office/drawing/2014/main" id="{A9F7FED7-0B68-E5B7-674F-20510BE525FC}"/>
              </a:ext>
            </a:extLst>
          </p:cNvPr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9354" y="352268"/>
            <a:ext cx="6988809" cy="815608"/>
          </a:xfrm>
        </p:spPr>
        <p:txBody>
          <a:bodyPr/>
          <a:lstStyle/>
          <a:p>
            <a:r>
              <a:rPr lang="en-US" sz="2800" dirty="0"/>
              <a:t>Trend of Poverty rate in Southern Province </a:t>
            </a:r>
            <a:br>
              <a:rPr lang="en-RW" sz="2800" dirty="0"/>
            </a:br>
            <a:endParaRPr lang="en-RW" dirty="0"/>
          </a:p>
        </p:txBody>
      </p:sp>
      <p:graphicFrame>
        <p:nvGraphicFramePr>
          <p:cNvPr id="374" name="Chart 373">
            <a:extLst>
              <a:ext uri="{FF2B5EF4-FFF2-40B4-BE49-F238E27FC236}">
                <a16:creationId xmlns:a16="http://schemas.microsoft.com/office/drawing/2014/main" id="{099247A2-95C5-BF2F-08C9-E42D17C7C40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14596680"/>
              </p:ext>
            </p:extLst>
          </p:nvPr>
        </p:nvGraphicFramePr>
        <p:xfrm>
          <a:off x="228600" y="1300832"/>
          <a:ext cx="8524240" cy="335371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1" name="Oval 370">
            <a:extLst>
              <a:ext uri="{FF2B5EF4-FFF2-40B4-BE49-F238E27FC236}">
                <a16:creationId xmlns:a16="http://schemas.microsoft.com/office/drawing/2014/main" id="{47559399-7AE3-42EE-8DAF-DEFB5081FBD4}"/>
              </a:ext>
            </a:extLst>
          </p:cNvPr>
          <p:cNvSpPr/>
          <p:nvPr/>
        </p:nvSpPr>
        <p:spPr>
          <a:xfrm>
            <a:off x="2762083" y="1374012"/>
            <a:ext cx="710209" cy="1300443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76108035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3509</TotalTime>
  <Words>1855</Words>
  <Application>Microsoft Office PowerPoint</Application>
  <PresentationFormat>On-screen Show (16:9)</PresentationFormat>
  <Paragraphs>663</Paragraphs>
  <Slides>44</Slides>
  <Notes>4</Notes>
  <HiddenSlides>0</HiddenSlides>
  <MMClips>0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44</vt:i4>
      </vt:variant>
    </vt:vector>
  </HeadingPairs>
  <TitlesOfParts>
    <vt:vector size="59" baseType="lpstr">
      <vt:lpstr>Aptos</vt:lpstr>
      <vt:lpstr>Aptos Narrow</vt:lpstr>
      <vt:lpstr>Arial</vt:lpstr>
      <vt:lpstr>Arial</vt:lpstr>
      <vt:lpstr>Arial Black</vt:lpstr>
      <vt:lpstr>Calibri</vt:lpstr>
      <vt:lpstr>Calibri Light</vt:lpstr>
      <vt:lpstr>Impact</vt:lpstr>
      <vt:lpstr>Roboto</vt:lpstr>
      <vt:lpstr>Roboto Lt</vt:lpstr>
      <vt:lpstr>Tahoma</vt:lpstr>
      <vt:lpstr>Times New Roman</vt:lpstr>
      <vt:lpstr>Trebuchet MS</vt:lpstr>
      <vt:lpstr>Office Theme</vt:lpstr>
      <vt:lpstr>1_Office Theme</vt:lpstr>
      <vt:lpstr>PowerPoint Presentation</vt:lpstr>
      <vt:lpstr>Outline</vt:lpstr>
      <vt:lpstr>Introduction</vt:lpstr>
      <vt:lpstr>Spatial Distribution of Sampled EAs in Southern province for EICV7 Cross-sectional Survey</vt:lpstr>
      <vt:lpstr>Poverty Indicators</vt:lpstr>
      <vt:lpstr>Trends in poverty line in RWF</vt:lpstr>
      <vt:lpstr>Trends of poverty and extreme poverty rate</vt:lpstr>
      <vt:lpstr>Extreme Poverty Rate</vt:lpstr>
      <vt:lpstr>Trend of Poverty rate in Southern Province  </vt:lpstr>
      <vt:lpstr>Poverty rate by Sectors of Gisagara</vt:lpstr>
      <vt:lpstr>Poverty rate by cell of Gisagara</vt:lpstr>
      <vt:lpstr>Population structure and distribution</vt:lpstr>
      <vt:lpstr>Trends of  population  size by sector (2012 &amp; 2022)</vt:lpstr>
      <vt:lpstr>PowerPoint Presentation</vt:lpstr>
      <vt:lpstr>PowerPoint Presentation</vt:lpstr>
      <vt:lpstr>PowerPoint Presentation</vt:lpstr>
      <vt:lpstr>Age pyramid of Gisagara district in 2012 Vs 2022</vt:lpstr>
      <vt:lpstr>Demographic Dependency ratio </vt:lpstr>
      <vt:lpstr>ECONOMIC ACTIVITY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EDUCATION</vt:lpstr>
      <vt:lpstr>Proportion of population aged 16+ and 16-30 years who didn't complete at least primary  school in Southern Province</vt:lpstr>
      <vt:lpstr>Proportion of population aged 16+ and 16-30 years who have ever attended secondary school in Southern Province</vt:lpstr>
      <vt:lpstr>Proportion of population who completed at least secondary school 18yrs and above and 18-30 years (EICV5 &amp; EICV7)</vt:lpstr>
      <vt:lpstr>Literacy rate among youth population (16 – 30 years)</vt:lpstr>
      <vt:lpstr>Socio-Economic Indicators</vt:lpstr>
      <vt:lpstr>% of HHs using improved drinking water source</vt:lpstr>
      <vt:lpstr> % of households with limited drinking water services (take greater than 30 min to access)</vt:lpstr>
      <vt:lpstr>% of HHs satisfied with drinking water source</vt:lpstr>
      <vt:lpstr>% of HHs with Improved Sanitation</vt:lpstr>
      <vt:lpstr>Access to electricity (Electricity from REG or other Private distributor/ Solar Power)</vt:lpstr>
      <vt:lpstr>% of HHs owning  at least one mobile phone </vt:lpstr>
      <vt:lpstr> Proportion of households with cement/tiles as floor material of the dwelling </vt:lpstr>
      <vt:lpstr>Health insurance by consumption quintiles</vt:lpstr>
      <vt:lpstr>Conclusion </vt:lpstr>
      <vt:lpstr>Way forward:</vt:lpstr>
      <vt:lpstr>THANK YOU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Finale_DG _EICV7 Presentation@16th04</dc:title>
  <dc:creator>NISR</dc:creator>
  <cp:lastModifiedBy>Analyste</cp:lastModifiedBy>
  <cp:revision>211</cp:revision>
  <dcterms:created xsi:type="dcterms:W3CDTF">2025-04-16T12:56:48Z</dcterms:created>
  <dcterms:modified xsi:type="dcterms:W3CDTF">2025-07-16T12:39:18Z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2025-04-15T00:00:00Z</vt:filetime>
  </property>
  <property fmtid="{D5CDD505-2E9C-101B-9397-08002B2CF9AE}" pid="3" name="Creator">
    <vt:lpwstr>Adobe Illustrator 26.0 (Windows)</vt:lpwstr>
  </property>
  <property fmtid="{D5CDD505-2E9C-101B-9397-08002B2CF9AE}" pid="4" name="LastSaved">
    <vt:filetime>2025-04-16T00:00:00Z</vt:filetime>
  </property>
  <property fmtid="{D5CDD505-2E9C-101B-9397-08002B2CF9AE}" pid="5" name="Producer">
    <vt:lpwstr>Adobe PDF library 16.03</vt:lpwstr>
  </property>
</Properties>
</file>